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 id="2147483697" r:id="rId2"/>
    <p:sldMasterId id="2147483719" r:id="rId3"/>
    <p:sldMasterId id="2147483741" r:id="rId4"/>
  </p:sldMasterIdLst>
  <p:notesMasterIdLst>
    <p:notesMasterId r:id="rId29"/>
  </p:notesMasterIdLst>
  <p:sldIdLst>
    <p:sldId id="256" r:id="rId5"/>
    <p:sldId id="368" r:id="rId6"/>
    <p:sldId id="369" r:id="rId7"/>
    <p:sldId id="380" r:id="rId8"/>
    <p:sldId id="379" r:id="rId9"/>
    <p:sldId id="381" r:id="rId10"/>
    <p:sldId id="385" r:id="rId11"/>
    <p:sldId id="382" r:id="rId12"/>
    <p:sldId id="383" r:id="rId13"/>
    <p:sldId id="384" r:id="rId14"/>
    <p:sldId id="389" r:id="rId15"/>
    <p:sldId id="366" r:id="rId16"/>
    <p:sldId id="386" r:id="rId17"/>
    <p:sldId id="387" r:id="rId18"/>
    <p:sldId id="388" r:id="rId19"/>
    <p:sldId id="390" r:id="rId20"/>
    <p:sldId id="391" r:id="rId21"/>
    <p:sldId id="392" r:id="rId22"/>
    <p:sldId id="393" r:id="rId23"/>
    <p:sldId id="394" r:id="rId24"/>
    <p:sldId id="396" r:id="rId25"/>
    <p:sldId id="370" r:id="rId26"/>
    <p:sldId id="397" r:id="rId27"/>
    <p:sldId id="398" r:id="rId28"/>
  </p:sldIdLst>
  <p:sldSz cx="9144000" cy="6858000" type="screen4x3"/>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
          <p15:clr>
            <a:srgbClr val="A4A3A4"/>
          </p15:clr>
        </p15:guide>
        <p15:guide id="2" orient="horz" pos="336">
          <p15:clr>
            <a:srgbClr val="A4A3A4"/>
          </p15:clr>
        </p15:guide>
        <p15:guide id="3" orient="horz" pos="4156">
          <p15:clr>
            <a:srgbClr val="A4A3A4"/>
          </p15:clr>
        </p15:guide>
        <p15:guide id="4" orient="horz" pos="3884">
          <p15:clr>
            <a:srgbClr val="A4A3A4"/>
          </p15:clr>
        </p15:guide>
        <p15:guide id="5" orient="horz" pos="3974">
          <p15:clr>
            <a:srgbClr val="A4A3A4"/>
          </p15:clr>
        </p15:guide>
        <p15:guide id="6" orient="horz" pos="1104">
          <p15:clr>
            <a:srgbClr val="A4A3A4"/>
          </p15:clr>
        </p15:guide>
        <p15:guide id="7" orient="horz" pos="1797">
          <p15:clr>
            <a:srgbClr val="A4A3A4"/>
          </p15:clr>
        </p15:guide>
        <p15:guide id="8" orient="horz" pos="1888">
          <p15:clr>
            <a:srgbClr val="A4A3A4"/>
          </p15:clr>
        </p15:guide>
        <p15:guide id="9" orient="horz" pos="2432">
          <p15:clr>
            <a:srgbClr val="A4A3A4"/>
          </p15:clr>
        </p15:guide>
        <p15:guide id="10" orient="horz" pos="2523">
          <p15:clr>
            <a:srgbClr val="A4A3A4"/>
          </p15:clr>
        </p15:guide>
        <p15:guide id="11" orient="horz" pos="3203">
          <p15:clr>
            <a:srgbClr val="A4A3A4"/>
          </p15:clr>
        </p15:guide>
        <p15:guide id="12" orient="horz" pos="3294">
          <p15:clr>
            <a:srgbClr val="A4A3A4"/>
          </p15:clr>
        </p15:guide>
        <p15:guide id="13" pos="2824">
          <p15:clr>
            <a:srgbClr val="A4A3A4"/>
          </p15:clr>
        </p15:guide>
        <p15:guide id="14" pos="340">
          <p15:clr>
            <a:srgbClr val="A4A3A4"/>
          </p15:clr>
        </p15:guide>
        <p15:guide id="15" pos="5424">
          <p15:clr>
            <a:srgbClr val="A4A3A4"/>
          </p15:clr>
        </p15:guide>
        <p15:guide id="16" pos="2928">
          <p15:clr>
            <a:srgbClr val="A4A3A4"/>
          </p15:clr>
        </p15:guide>
        <p15:guide id="17" pos="1973">
          <p15:clr>
            <a:srgbClr val="A4A3A4"/>
          </p15:clr>
        </p15:guide>
        <p15:guide id="18" pos="2064">
          <p15:clr>
            <a:srgbClr val="A4A3A4"/>
          </p15:clr>
        </p15:guide>
        <p15:guide id="19" pos="3696">
          <p15:clr>
            <a:srgbClr val="A4A3A4"/>
          </p15:clr>
        </p15:guide>
        <p15:guide id="20" pos="3787">
          <p15:clr>
            <a:srgbClr val="A4A3A4"/>
          </p15:clr>
        </p15:guide>
        <p15:guide id="21" pos="4059" userDrawn="1">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62" autoAdjust="0"/>
    <p:restoredTop sz="95501" autoAdjust="0"/>
  </p:normalViewPr>
  <p:slideViewPr>
    <p:cSldViewPr snapToObjects="1">
      <p:cViewPr varScale="1">
        <p:scale>
          <a:sx n="69" d="100"/>
          <a:sy n="69" d="100"/>
        </p:scale>
        <p:origin x="84" y="972"/>
      </p:cViewPr>
      <p:guideLst>
        <p:guide orient="horz" pos="164"/>
        <p:guide orient="horz" pos="336"/>
        <p:guide orient="horz" pos="4156"/>
        <p:guide orient="horz" pos="3884"/>
        <p:guide orient="horz" pos="3974"/>
        <p:guide orient="horz" pos="1104"/>
        <p:guide orient="horz" pos="1797"/>
        <p:guide orient="horz" pos="1888"/>
        <p:guide orient="horz" pos="2432"/>
        <p:guide orient="horz" pos="2523"/>
        <p:guide orient="horz" pos="3203"/>
        <p:guide orient="horz" pos="3294"/>
        <p:guide pos="2824"/>
        <p:guide pos="340"/>
        <p:guide pos="5424"/>
        <p:guide pos="2928"/>
        <p:guide pos="1973"/>
        <p:guide pos="2064"/>
        <p:guide pos="3696"/>
        <p:guide pos="3787"/>
        <p:guide pos="4059"/>
      </p:guideLst>
    </p:cSldViewPr>
  </p:slideViewPr>
  <p:notesTextViewPr>
    <p:cViewPr>
      <p:scale>
        <a:sx n="100" d="100"/>
        <a:sy n="100" d="100"/>
      </p:scale>
      <p:origin x="0" y="0"/>
    </p:cViewPr>
  </p:notesTextViewPr>
  <p:sorterViewPr>
    <p:cViewPr>
      <p:scale>
        <a:sx n="66" d="100"/>
        <a:sy n="66" d="100"/>
      </p:scale>
      <p:origin x="0" y="3250"/>
    </p:cViewPr>
  </p:sorterViewPr>
  <p:notesViewPr>
    <p:cSldViewPr snapToObjects="1" showGuides="1">
      <p:cViewPr varScale="1">
        <p:scale>
          <a:sx n="73" d="100"/>
          <a:sy n="73" d="100"/>
        </p:scale>
        <p:origin x="-2136" y="-84"/>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1162" cy="497125"/>
          </a:xfrm>
          <a:prstGeom prst="rect">
            <a:avLst/>
          </a:prstGeom>
        </p:spPr>
        <p:txBody>
          <a:bodyPr vert="horz" lIns="91586" tIns="45793" rIns="91586" bIns="45793" rtlCol="0"/>
          <a:lstStyle>
            <a:lvl1pPr algn="l">
              <a:defRPr sz="1200"/>
            </a:lvl1pPr>
          </a:lstStyle>
          <a:p>
            <a:endParaRPr lang="en-GB" dirty="0"/>
          </a:p>
        </p:txBody>
      </p:sp>
      <p:sp>
        <p:nvSpPr>
          <p:cNvPr id="3" name="Date Placeholder 2"/>
          <p:cNvSpPr>
            <a:spLocks noGrp="1"/>
          </p:cNvSpPr>
          <p:nvPr>
            <p:ph type="dt" idx="1"/>
          </p:nvPr>
        </p:nvSpPr>
        <p:spPr>
          <a:xfrm>
            <a:off x="3857637" y="1"/>
            <a:ext cx="2951162" cy="497125"/>
          </a:xfrm>
          <a:prstGeom prst="rect">
            <a:avLst/>
          </a:prstGeom>
        </p:spPr>
        <p:txBody>
          <a:bodyPr vert="horz" lIns="91586" tIns="45793" rIns="91586" bIns="45793" rtlCol="0"/>
          <a:lstStyle>
            <a:lvl1pPr algn="r">
              <a:defRPr sz="1200"/>
            </a:lvl1pPr>
          </a:lstStyle>
          <a:p>
            <a:fld id="{5EFB8DA3-BCA9-4B7D-B50D-14F47506B614}" type="datetimeFigureOut">
              <a:rPr lang="en-GB" smtClean="0"/>
              <a:pPr/>
              <a:t>26/07/2018</a:t>
            </a:fld>
            <a:endParaRPr lang="en-GB" dirty="0"/>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586" tIns="45793" rIns="91586" bIns="45793" rtlCol="0" anchor="ctr"/>
          <a:lstStyle/>
          <a:p>
            <a:endParaRPr lang="en-GB" dirty="0"/>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586" tIns="45793" rIns="91586" bIns="4579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43663"/>
            <a:ext cx="2951162" cy="497125"/>
          </a:xfrm>
          <a:prstGeom prst="rect">
            <a:avLst/>
          </a:prstGeom>
        </p:spPr>
        <p:txBody>
          <a:bodyPr vert="horz" lIns="91586" tIns="45793" rIns="91586" bIns="45793"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7637" y="9443663"/>
            <a:ext cx="2951162" cy="497125"/>
          </a:xfrm>
          <a:prstGeom prst="rect">
            <a:avLst/>
          </a:prstGeom>
        </p:spPr>
        <p:txBody>
          <a:bodyPr vert="horz" lIns="91586" tIns="45793" rIns="91586" bIns="45793" rtlCol="0" anchor="b"/>
          <a:lstStyle>
            <a:lvl1pPr algn="r">
              <a:defRPr sz="1200"/>
            </a:lvl1pPr>
          </a:lstStyle>
          <a:p>
            <a:fld id="{F07B8F03-BC93-4120-96CA-A36DF640BE24}" type="slidenum">
              <a:rPr lang="en-GB" smtClean="0"/>
              <a:pPr/>
              <a:t>‹#›</a:t>
            </a:fld>
            <a:endParaRPr lang="en-GB" dirty="0"/>
          </a:p>
        </p:txBody>
      </p:sp>
    </p:spTree>
    <p:extLst>
      <p:ext uri="{BB962C8B-B14F-4D97-AF65-F5344CB8AC3E}">
        <p14:creationId xmlns:p14="http://schemas.microsoft.com/office/powerpoint/2010/main" val="3841995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a:t>
            </a:fld>
            <a:endParaRPr lang="en-GB"/>
          </a:p>
        </p:txBody>
      </p:sp>
    </p:spTree>
    <p:extLst>
      <p:ext uri="{BB962C8B-B14F-4D97-AF65-F5344CB8AC3E}">
        <p14:creationId xmlns:p14="http://schemas.microsoft.com/office/powerpoint/2010/main" val="1836061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p:txBody>
          <a:bodyPr wrap="square" numCol="1" anchor="t" anchorCtr="0" compatLnSpc="1">
            <a:prstTxWarp prst="textNoShape">
              <a:avLst/>
            </a:prstTxWarp>
          </a:bodyPr>
          <a:lstStyle/>
          <a:p>
            <a:pPr>
              <a:defRPr/>
            </a:pPr>
            <a:endParaRPr lang="en-GB" sz="1400" dirty="0" smtClean="0"/>
          </a:p>
        </p:txBody>
      </p:sp>
      <p:sp>
        <p:nvSpPr>
          <p:cNvPr id="4" name="Slide Number Placeholder 3"/>
          <p:cNvSpPr>
            <a:spLocks noGrp="1"/>
          </p:cNvSpPr>
          <p:nvPr>
            <p:ph type="sldNum" sz="quarter" idx="5"/>
          </p:nvPr>
        </p:nvSpPr>
        <p:spPr/>
        <p:txBody>
          <a:bodyPr/>
          <a:lstStyle/>
          <a:p>
            <a:pPr>
              <a:defRPr/>
            </a:pPr>
            <a:fld id="{FFB1C2DB-3221-4388-B376-3E11F0AAADA0}" type="slidenum">
              <a:rPr lang="en-GB" smtClean="0"/>
              <a:pPr>
                <a:defRPr/>
              </a:pPr>
              <a:t>12</a:t>
            </a:fld>
            <a:endParaRPr lang="en-GB" dirty="0"/>
          </a:p>
        </p:txBody>
      </p:sp>
    </p:spTree>
    <p:extLst>
      <p:ext uri="{BB962C8B-B14F-4D97-AF65-F5344CB8AC3E}">
        <p14:creationId xmlns:p14="http://schemas.microsoft.com/office/powerpoint/2010/main" val="751635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p:txBody>
          <a:bodyPr wrap="square" numCol="1" anchor="t" anchorCtr="0" compatLnSpc="1">
            <a:prstTxWarp prst="textNoShape">
              <a:avLst/>
            </a:prstTxWarp>
          </a:bodyPr>
          <a:lstStyle/>
          <a:p>
            <a:pPr>
              <a:defRPr/>
            </a:pPr>
            <a:endParaRPr lang="en-GB" sz="1400" dirty="0" smtClean="0"/>
          </a:p>
        </p:txBody>
      </p:sp>
      <p:sp>
        <p:nvSpPr>
          <p:cNvPr id="4" name="Slide Number Placeholder 3"/>
          <p:cNvSpPr>
            <a:spLocks noGrp="1"/>
          </p:cNvSpPr>
          <p:nvPr>
            <p:ph type="sldNum" sz="quarter" idx="5"/>
          </p:nvPr>
        </p:nvSpPr>
        <p:spPr/>
        <p:txBody>
          <a:bodyPr/>
          <a:lstStyle/>
          <a:p>
            <a:pPr>
              <a:defRPr/>
            </a:pPr>
            <a:fld id="{FFB1C2DB-3221-4388-B376-3E11F0AAADA0}" type="slidenum">
              <a:rPr lang="en-GB" smtClean="0"/>
              <a:pPr>
                <a:defRPr/>
              </a:pPr>
              <a:t>13</a:t>
            </a:fld>
            <a:endParaRPr lang="en-GB" dirty="0"/>
          </a:p>
        </p:txBody>
      </p:sp>
    </p:spTree>
    <p:extLst>
      <p:ext uri="{BB962C8B-B14F-4D97-AF65-F5344CB8AC3E}">
        <p14:creationId xmlns:p14="http://schemas.microsoft.com/office/powerpoint/2010/main" val="1954397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p:txBody>
          <a:bodyPr wrap="square" numCol="1" anchor="t" anchorCtr="0" compatLnSpc="1">
            <a:prstTxWarp prst="textNoShape">
              <a:avLst/>
            </a:prstTxWarp>
          </a:bodyPr>
          <a:lstStyle/>
          <a:p>
            <a:pPr>
              <a:defRPr/>
            </a:pPr>
            <a:endParaRPr lang="en-GB" sz="1400" dirty="0" smtClean="0"/>
          </a:p>
        </p:txBody>
      </p:sp>
      <p:sp>
        <p:nvSpPr>
          <p:cNvPr id="4" name="Slide Number Placeholder 3"/>
          <p:cNvSpPr>
            <a:spLocks noGrp="1"/>
          </p:cNvSpPr>
          <p:nvPr>
            <p:ph type="sldNum" sz="quarter" idx="5"/>
          </p:nvPr>
        </p:nvSpPr>
        <p:spPr/>
        <p:txBody>
          <a:bodyPr/>
          <a:lstStyle/>
          <a:p>
            <a:pPr>
              <a:defRPr/>
            </a:pPr>
            <a:fld id="{FFB1C2DB-3221-4388-B376-3E11F0AAADA0}" type="slidenum">
              <a:rPr lang="en-GB" smtClean="0"/>
              <a:pPr>
                <a:defRPr/>
              </a:pPr>
              <a:t>14</a:t>
            </a:fld>
            <a:endParaRPr lang="en-GB" dirty="0"/>
          </a:p>
        </p:txBody>
      </p:sp>
    </p:spTree>
    <p:extLst>
      <p:ext uri="{BB962C8B-B14F-4D97-AF65-F5344CB8AC3E}">
        <p14:creationId xmlns:p14="http://schemas.microsoft.com/office/powerpoint/2010/main" val="853955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p:txBody>
          <a:bodyPr wrap="square" numCol="1" anchor="t" anchorCtr="0" compatLnSpc="1">
            <a:prstTxWarp prst="textNoShape">
              <a:avLst/>
            </a:prstTxWarp>
          </a:bodyPr>
          <a:lstStyle/>
          <a:p>
            <a:pPr>
              <a:defRPr/>
            </a:pPr>
            <a:endParaRPr lang="en-GB" sz="1400" dirty="0" smtClean="0"/>
          </a:p>
        </p:txBody>
      </p:sp>
      <p:sp>
        <p:nvSpPr>
          <p:cNvPr id="4" name="Slide Number Placeholder 3"/>
          <p:cNvSpPr>
            <a:spLocks noGrp="1"/>
          </p:cNvSpPr>
          <p:nvPr>
            <p:ph type="sldNum" sz="quarter" idx="5"/>
          </p:nvPr>
        </p:nvSpPr>
        <p:spPr/>
        <p:txBody>
          <a:bodyPr/>
          <a:lstStyle/>
          <a:p>
            <a:pPr>
              <a:defRPr/>
            </a:pPr>
            <a:fld id="{FFB1C2DB-3221-4388-B376-3E11F0AAADA0}" type="slidenum">
              <a:rPr lang="en-GB" smtClean="0"/>
              <a:pPr>
                <a:defRPr/>
              </a:pPr>
              <a:t>15</a:t>
            </a:fld>
            <a:endParaRPr lang="en-GB" dirty="0"/>
          </a:p>
        </p:txBody>
      </p:sp>
    </p:spTree>
    <p:extLst>
      <p:ext uri="{BB962C8B-B14F-4D97-AF65-F5344CB8AC3E}">
        <p14:creationId xmlns:p14="http://schemas.microsoft.com/office/powerpoint/2010/main" val="1341848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p:txBody>
          <a:bodyPr wrap="square" numCol="1" anchor="t" anchorCtr="0" compatLnSpc="1">
            <a:prstTxWarp prst="textNoShape">
              <a:avLst/>
            </a:prstTxWarp>
          </a:bodyPr>
          <a:lstStyle/>
          <a:p>
            <a:pPr>
              <a:defRPr/>
            </a:pPr>
            <a:endParaRPr lang="en-GB" sz="1400" dirty="0" smtClean="0"/>
          </a:p>
        </p:txBody>
      </p:sp>
      <p:sp>
        <p:nvSpPr>
          <p:cNvPr id="4" name="Slide Number Placeholder 3"/>
          <p:cNvSpPr>
            <a:spLocks noGrp="1"/>
          </p:cNvSpPr>
          <p:nvPr>
            <p:ph type="sldNum" sz="quarter" idx="5"/>
          </p:nvPr>
        </p:nvSpPr>
        <p:spPr/>
        <p:txBody>
          <a:bodyPr/>
          <a:lstStyle/>
          <a:p>
            <a:pPr>
              <a:defRPr/>
            </a:pPr>
            <a:fld id="{FFB1C2DB-3221-4388-B376-3E11F0AAADA0}" type="slidenum">
              <a:rPr lang="en-GB" smtClean="0"/>
              <a:pPr>
                <a:defRPr/>
              </a:pPr>
              <a:t>17</a:t>
            </a:fld>
            <a:endParaRPr lang="en-GB" dirty="0"/>
          </a:p>
        </p:txBody>
      </p:sp>
    </p:spTree>
    <p:extLst>
      <p:ext uri="{BB962C8B-B14F-4D97-AF65-F5344CB8AC3E}">
        <p14:creationId xmlns:p14="http://schemas.microsoft.com/office/powerpoint/2010/main" val="824838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p:txBody>
          <a:bodyPr wrap="square" numCol="1" anchor="t" anchorCtr="0" compatLnSpc="1">
            <a:prstTxWarp prst="textNoShape">
              <a:avLst/>
            </a:prstTxWarp>
          </a:bodyPr>
          <a:lstStyle/>
          <a:p>
            <a:pPr>
              <a:defRPr/>
            </a:pPr>
            <a:endParaRPr lang="en-GB" sz="1400" dirty="0" smtClean="0"/>
          </a:p>
        </p:txBody>
      </p:sp>
      <p:sp>
        <p:nvSpPr>
          <p:cNvPr id="4" name="Slide Number Placeholder 3"/>
          <p:cNvSpPr>
            <a:spLocks noGrp="1"/>
          </p:cNvSpPr>
          <p:nvPr>
            <p:ph type="sldNum" sz="quarter" idx="5"/>
          </p:nvPr>
        </p:nvSpPr>
        <p:spPr/>
        <p:txBody>
          <a:bodyPr/>
          <a:lstStyle/>
          <a:p>
            <a:pPr>
              <a:defRPr/>
            </a:pPr>
            <a:fld id="{FFB1C2DB-3221-4388-B376-3E11F0AAADA0}" type="slidenum">
              <a:rPr lang="en-GB" smtClean="0"/>
              <a:pPr>
                <a:defRPr/>
              </a:pPr>
              <a:t>18</a:t>
            </a:fld>
            <a:endParaRPr lang="en-GB" dirty="0"/>
          </a:p>
        </p:txBody>
      </p:sp>
    </p:spTree>
    <p:extLst>
      <p:ext uri="{BB962C8B-B14F-4D97-AF65-F5344CB8AC3E}">
        <p14:creationId xmlns:p14="http://schemas.microsoft.com/office/powerpoint/2010/main" val="958246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p:txBody>
          <a:bodyPr wrap="square" numCol="1" anchor="t" anchorCtr="0" compatLnSpc="1">
            <a:prstTxWarp prst="textNoShape">
              <a:avLst/>
            </a:prstTxWarp>
          </a:bodyPr>
          <a:lstStyle/>
          <a:p>
            <a:pPr>
              <a:defRPr/>
            </a:pPr>
            <a:endParaRPr lang="en-GB" sz="1400" dirty="0" smtClean="0"/>
          </a:p>
        </p:txBody>
      </p:sp>
      <p:sp>
        <p:nvSpPr>
          <p:cNvPr id="4" name="Slide Number Placeholder 3"/>
          <p:cNvSpPr>
            <a:spLocks noGrp="1"/>
          </p:cNvSpPr>
          <p:nvPr>
            <p:ph type="sldNum" sz="quarter" idx="5"/>
          </p:nvPr>
        </p:nvSpPr>
        <p:spPr/>
        <p:txBody>
          <a:bodyPr/>
          <a:lstStyle/>
          <a:p>
            <a:pPr>
              <a:defRPr/>
            </a:pPr>
            <a:fld id="{FFB1C2DB-3221-4388-B376-3E11F0AAADA0}" type="slidenum">
              <a:rPr lang="en-GB" smtClean="0"/>
              <a:pPr>
                <a:defRPr/>
              </a:pPr>
              <a:t>19</a:t>
            </a:fld>
            <a:endParaRPr lang="en-GB" dirty="0"/>
          </a:p>
        </p:txBody>
      </p:sp>
    </p:spTree>
    <p:extLst>
      <p:ext uri="{BB962C8B-B14F-4D97-AF65-F5344CB8AC3E}">
        <p14:creationId xmlns:p14="http://schemas.microsoft.com/office/powerpoint/2010/main" val="660881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p:txBody>
          <a:bodyPr wrap="square" numCol="1" anchor="t" anchorCtr="0" compatLnSpc="1">
            <a:prstTxWarp prst="textNoShape">
              <a:avLst/>
            </a:prstTxWarp>
          </a:bodyPr>
          <a:lstStyle/>
          <a:p>
            <a:pPr>
              <a:defRPr/>
            </a:pPr>
            <a:endParaRPr lang="en-GB" sz="1400" dirty="0" smtClean="0"/>
          </a:p>
        </p:txBody>
      </p:sp>
      <p:sp>
        <p:nvSpPr>
          <p:cNvPr id="4" name="Slide Number Placeholder 3"/>
          <p:cNvSpPr>
            <a:spLocks noGrp="1"/>
          </p:cNvSpPr>
          <p:nvPr>
            <p:ph type="sldNum" sz="quarter" idx="5"/>
          </p:nvPr>
        </p:nvSpPr>
        <p:spPr/>
        <p:txBody>
          <a:bodyPr/>
          <a:lstStyle/>
          <a:p>
            <a:pPr>
              <a:defRPr/>
            </a:pPr>
            <a:fld id="{FFB1C2DB-3221-4388-B376-3E11F0AAADA0}" type="slidenum">
              <a:rPr lang="en-GB" smtClean="0"/>
              <a:pPr>
                <a:defRPr/>
              </a:pPr>
              <a:t>20</a:t>
            </a:fld>
            <a:endParaRPr lang="en-GB" dirty="0"/>
          </a:p>
        </p:txBody>
      </p:sp>
    </p:spTree>
    <p:extLst>
      <p:ext uri="{BB962C8B-B14F-4D97-AF65-F5344CB8AC3E}">
        <p14:creationId xmlns:p14="http://schemas.microsoft.com/office/powerpoint/2010/main" val="1075692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19" name="Group 18"/>
          <p:cNvGrpSpPr/>
          <p:nvPr/>
        </p:nvGrpSpPr>
        <p:grpSpPr bwMode="gray">
          <a:xfrm>
            <a:off x="1752601" y="1"/>
            <a:ext cx="7391400"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1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CA" noProof="0" dirty="0" smtClean="0"/>
              <a:t>Use the PwC Toolbox to create all </a:t>
            </a:r>
            <a:br>
              <a:rPr lang="en-CA" noProof="0" dirty="0" smtClean="0"/>
            </a:br>
            <a:r>
              <a:rPr lang="en-CA" noProof="0" dirty="0" smtClean="0"/>
              <a:t>internal and external PwC presentations.</a:t>
            </a:r>
            <a:endParaRPr lang="en-CA" noProof="0" dirty="0"/>
          </a:p>
        </p:txBody>
      </p:sp>
      <p:sp>
        <p:nvSpPr>
          <p:cNvPr id="18" name="Subtitle 2"/>
          <p:cNvSpPr>
            <a:spLocks noGrp="1"/>
          </p:cNvSpPr>
          <p:nvPr>
            <p:ph type="subTitle" idx="1" hasCustomPrompt="1"/>
          </p:nvPr>
        </p:nvSpPr>
        <p:spPr bwMode="white">
          <a:xfrm>
            <a:off x="1895475" y="2895599"/>
            <a:ext cx="5343525" cy="914401"/>
          </a:xfrm>
        </p:spPr>
        <p:txBody>
          <a:bodyPr>
            <a:noAutofit/>
          </a:bodyPr>
          <a:lstStyle>
            <a:lvl1pPr marL="0" indent="0" algn="l">
              <a:lnSpc>
                <a:spcPct val="90000"/>
              </a:lnSpc>
              <a:spcAft>
                <a:spcPts val="0"/>
              </a:spcAft>
              <a:buNone/>
              <a:defRPr sz="3200" b="0" i="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CA" noProof="0" dirty="0" err="1" smtClean="0"/>
              <a:t>Utilisez</a:t>
            </a:r>
            <a:r>
              <a:rPr lang="en-CA" noProof="0" dirty="0" smtClean="0"/>
              <a:t> le PwC Toolbox pour </a:t>
            </a:r>
            <a:r>
              <a:rPr lang="en-CA" noProof="0" dirty="0" err="1" smtClean="0"/>
              <a:t>créer</a:t>
            </a:r>
            <a:r>
              <a:rPr lang="en-CA" noProof="0" dirty="0" smtClean="0"/>
              <a:t> </a:t>
            </a:r>
            <a:r>
              <a:rPr lang="en-CA" noProof="0" dirty="0" err="1" smtClean="0"/>
              <a:t>toutes</a:t>
            </a:r>
            <a:r>
              <a:rPr lang="en-CA" noProof="0" dirty="0" smtClean="0"/>
              <a:t> les </a:t>
            </a:r>
            <a:r>
              <a:rPr lang="en-CA" noProof="0" dirty="0" err="1" smtClean="0"/>
              <a:t>présentations</a:t>
            </a:r>
            <a:r>
              <a:rPr lang="en-CA" noProof="0" dirty="0" smtClean="0"/>
              <a:t> PwC </a:t>
            </a:r>
            <a:r>
              <a:rPr lang="en-CA" noProof="0" dirty="0" err="1" smtClean="0"/>
              <a:t>internes</a:t>
            </a:r>
            <a:r>
              <a:rPr lang="en-CA" noProof="0" dirty="0" smtClean="0"/>
              <a:t> et </a:t>
            </a:r>
            <a:r>
              <a:rPr lang="en-CA" noProof="0" dirty="0" err="1" smtClean="0"/>
              <a:t>externes</a:t>
            </a:r>
            <a:r>
              <a:rPr lang="en-CA" noProof="0" dirty="0" smtClean="0"/>
              <a:t>.</a:t>
            </a:r>
          </a:p>
        </p:txBody>
      </p:sp>
      <p:sp>
        <p:nvSpPr>
          <p:cNvPr id="21"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CA" noProof="0" dirty="0" smtClean="0"/>
              <a:t>www.pwc.com/ca</a:t>
            </a:r>
            <a:endParaRPr lang="en-CA" noProof="0" dirty="0"/>
          </a:p>
        </p:txBody>
      </p:sp>
      <p:grpSp>
        <p:nvGrpSpPr>
          <p:cNvPr id="16" name="Group 32"/>
          <p:cNvGrpSpPr/>
          <p:nvPr/>
        </p:nvGrpSpPr>
        <p:grpSpPr>
          <a:xfrm>
            <a:off x="968592" y="6170991"/>
            <a:ext cx="9144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7695140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754859"/>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11"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GB" smtClean="0"/>
              <a:t>Coop 3150 Final Report</a:t>
            </a:r>
            <a:endParaRPr lang="en-GB" dirty="0"/>
          </a:p>
        </p:txBody>
      </p:sp>
      <p:sp>
        <p:nvSpPr>
          <p:cNvPr id="6"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28655E0E-BEB7-4401-B81A-FE66977452CC}" type="slidenum">
              <a:rPr lang="en-GB" smtClean="0"/>
              <a:pPr/>
              <a:t>‹#›</a:t>
            </a:fld>
            <a:endParaRPr lang="en-GB"/>
          </a:p>
        </p:txBody>
      </p:sp>
      <p:sp>
        <p:nvSpPr>
          <p:cNvPr id="8"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GB" smtClean="0"/>
              <a:t>Summer 2018</a:t>
            </a:r>
            <a:endParaRPr lang="en-GB" dirty="0"/>
          </a:p>
        </p:txBody>
      </p:sp>
      <p:sp>
        <p:nvSpPr>
          <p:cNvPr id="7" name="PwCFirm"/>
          <p:cNvSpPr txBox="1"/>
          <p:nvPr/>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latin typeface="Arial" pitchFamily="34" charset="0"/>
                <a:cs typeface="Arial" pitchFamily="34" charset="0"/>
              </a:rPr>
              <a:t>PwC</a:t>
            </a:r>
            <a:endParaRPr lang="en-CA" sz="1000" noProof="0" dirty="0">
              <a:latin typeface="Arial" pitchFamily="34" charset="0"/>
              <a:cs typeface="Arial" pitchFamily="34" charset="0"/>
            </a:endParaRPr>
          </a:p>
        </p:txBody>
      </p:sp>
      <p:sp>
        <p:nvSpPr>
          <p:cNvPr id="9"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extLst>
      <p:ext uri="{BB962C8B-B14F-4D97-AF65-F5344CB8AC3E}">
        <p14:creationId xmlns:p14="http://schemas.microsoft.com/office/powerpoint/2010/main" val="770943704"/>
      </p:ext>
    </p:extLst>
  </p:cSld>
  <p:clrMapOvr>
    <a:masterClrMapping/>
  </p:clrMapOvr>
  <p:transition>
    <p:fade/>
  </p:transition>
  <p:timing>
    <p:tnLst>
      <p:par>
        <p:cTn id="1" dur="indefinite" restart="never" nodeType="tmRoot"/>
      </p:par>
    </p:tnLst>
  </p:timing>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en-US" noProof="0" smtClean="0"/>
              <a:t>Click to edit Master title style</a:t>
            </a:r>
            <a:endParaRPr lang="en-CA" noProof="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GB" smtClean="0"/>
              <a:t>Coop 3150 Final Report</a:t>
            </a:r>
            <a:endParaRPr lang="en-GB" dirty="0"/>
          </a:p>
        </p:txBody>
      </p: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14"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3A43E3C7-95FD-436C-82F3-B15986A5DE91}" type="slidenum">
              <a:rPr lang="en-GB" smtClean="0"/>
              <a:pPr/>
              <a:t>‹#›</a:t>
            </a:fld>
            <a:endParaRPr lang="en-GB"/>
          </a:p>
        </p:txBody>
      </p:sp>
      <p:sp>
        <p:nvSpPr>
          <p:cNvPr id="1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GB" smtClean="0"/>
              <a:t>Summer 2018</a:t>
            </a:r>
            <a:endParaRPr lang="en-GB" dirty="0"/>
          </a:p>
        </p:txBody>
      </p:sp>
      <p:sp>
        <p:nvSpPr>
          <p:cNvPr id="9" name="PwCFirm"/>
          <p:cNvSpPr txBox="1"/>
          <p:nvPr/>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latin typeface="Arial" pitchFamily="34" charset="0"/>
                <a:cs typeface="Arial" pitchFamily="34" charset="0"/>
              </a:rPr>
              <a:t>PwC</a:t>
            </a:r>
            <a:endParaRPr lang="en-CA" sz="1000" noProof="0" dirty="0">
              <a:latin typeface="Arial" pitchFamily="34" charset="0"/>
              <a:cs typeface="Arial" pitchFamily="34" charset="0"/>
            </a:endParaRPr>
          </a:p>
        </p:txBody>
      </p:sp>
      <p:sp>
        <p:nvSpPr>
          <p:cNvPr id="12"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extLst>
      <p:ext uri="{BB962C8B-B14F-4D97-AF65-F5344CB8AC3E}">
        <p14:creationId xmlns:p14="http://schemas.microsoft.com/office/powerpoint/2010/main" val="4154775325"/>
      </p:ext>
    </p:extLst>
  </p:cSld>
  <p:clrMapOvr>
    <a:masterClrMapping/>
  </p:clrMapOvr>
  <p:transition>
    <p:fade/>
  </p:transition>
  <p:timing>
    <p:tnLst>
      <p:par>
        <p:cTn id="1" dur="indefinite" restart="never" nodeType="tmRoot"/>
      </p:par>
    </p:tnLst>
  </p:timing>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bg1"/>
                </a:solidFill>
              </a:defRPr>
            </a:lvl1pPr>
          </a:lstStyle>
          <a:p>
            <a:r>
              <a:rPr lang="en-US" noProof="0" smtClean="0"/>
              <a:t>Click to edit Master title style</a:t>
            </a:r>
            <a:endParaRPr lang="en-CA" noProof="0"/>
          </a:p>
        </p:txBody>
      </p:sp>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28"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r>
              <a:rPr lang="en-GB" smtClean="0"/>
              <a:t>Coop 3150 Final Report</a:t>
            </a:r>
            <a:endParaRPr lang="en-GB" dirty="0"/>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03A04554-E365-4CCA-A2BA-E31C891B3406}" type="slidenum">
              <a:rPr lang="en-GB" smtClean="0"/>
              <a:pPr/>
              <a:t>‹#›</a:t>
            </a:fld>
            <a:endParaRPr lang="en-GB"/>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r>
              <a:rPr lang="en-GB" smtClean="0"/>
              <a:t>Summer 2018</a:t>
            </a:r>
            <a:endParaRPr lang="en-GB" dirty="0"/>
          </a:p>
        </p:txBody>
      </p:sp>
      <p:sp>
        <p:nvSpPr>
          <p:cNvPr id="12" name="PwCFirm"/>
          <p:cNvSpPr txBox="1"/>
          <p:nvPr/>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solidFill>
                  <a:schemeClr val="bg1"/>
                </a:solidFill>
                <a:latin typeface="Arial" pitchFamily="34" charset="0"/>
                <a:cs typeface="Arial" pitchFamily="34" charset="0"/>
              </a:rPr>
              <a:t>PwC</a:t>
            </a:r>
            <a:endParaRPr lang="en-CA" sz="1000" noProof="0" dirty="0">
              <a:solidFill>
                <a:schemeClr val="bg1"/>
              </a:solidFill>
              <a:latin typeface="Arial" pitchFamily="34" charset="0"/>
              <a:cs typeface="Arial" pitchFamily="34" charset="0"/>
            </a:endParaRPr>
          </a:p>
        </p:txBody>
      </p:sp>
      <p:sp>
        <p:nvSpPr>
          <p:cNvPr id="13"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solidFill>
                  <a:schemeClr val="lt1"/>
                </a:solidFill>
                <a:latin typeface="Arial" panose="020B0604020202020204" pitchFamily="34" charset="0"/>
              </a:rPr>
              <a:t>PwC</a:t>
            </a:r>
            <a:endParaRPr kumimoji="0" lang="en-GB" sz="1000" b="0" i="0" u="none" baseline="0" dirty="0" err="1" smtClean="0">
              <a:solidFill>
                <a:schemeClr val="lt1"/>
              </a:solidFill>
              <a:latin typeface="Arial" panose="020B0604020202020204" pitchFamily="34" charset="0"/>
            </a:endParaRPr>
          </a:p>
        </p:txBody>
      </p:sp>
    </p:spTree>
    <p:extLst>
      <p:ext uri="{BB962C8B-B14F-4D97-AF65-F5344CB8AC3E}">
        <p14:creationId xmlns:p14="http://schemas.microsoft.com/office/powerpoint/2010/main" val="2917870231"/>
      </p:ext>
    </p:extLst>
  </p:cSld>
  <p:clrMapOvr>
    <a:masterClrMapping/>
  </p:clrMapOvr>
  <p:transition>
    <p:fade/>
  </p:transition>
  <p:timing>
    <p:tnLst>
      <p:par>
        <p:cTn id="1" dur="indefinite" restart="never" nodeType="tmRoot"/>
      </p:par>
    </p:tnLst>
  </p:timing>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en-US" noProof="0" smtClean="0"/>
              <a:t>Click to edit Master title style</a:t>
            </a:r>
            <a:endParaRPr lang="en-CA" noProof="0" smtClean="0"/>
          </a:p>
        </p:txBody>
      </p:sp>
      <p:sp>
        <p:nvSpPr>
          <p:cNvPr id="58" name="Subtitle 2"/>
          <p:cNvSpPr>
            <a:spLocks noGrp="1"/>
          </p:cNvSpPr>
          <p:nvPr>
            <p:ph type="subTitle" idx="1"/>
          </p:nvPr>
        </p:nvSpPr>
        <p:spPr bwMode="black">
          <a:xfrm>
            <a:off x="533400" y="1905001"/>
            <a:ext cx="80772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CA" noProof="0" smtClean="0"/>
          </a:p>
        </p:txBody>
      </p:sp>
      <p:sp>
        <p:nvSpPr>
          <p:cNvPr id="33"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GB" smtClean="0"/>
              <a:t>Coop 3150 Final Report</a:t>
            </a:r>
            <a:endParaRPr lang="en-GB" dirty="0"/>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AF5D18-88F8-4E7D-BF3F-39750488D69B}" type="slidenum">
              <a:rPr lang="en-GB" smtClean="0"/>
              <a:pPr/>
              <a:t>‹#›</a:t>
            </a:fld>
            <a:endParaRPr lang="en-GB"/>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GB" smtClean="0"/>
              <a:t>Summer 2018</a:t>
            </a:r>
            <a:endParaRPr lang="en-GB" dirty="0"/>
          </a:p>
        </p:txBody>
      </p:sp>
      <p:sp>
        <p:nvSpPr>
          <p:cNvPr id="11" name="PwCFirm"/>
          <p:cNvSpPr txBox="1"/>
          <p:nvPr/>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latin typeface="Arial" pitchFamily="34" charset="0"/>
                <a:cs typeface="Arial" pitchFamily="34" charset="0"/>
              </a:rPr>
              <a:t>PwC</a:t>
            </a:r>
            <a:endParaRPr lang="en-CA" sz="1000" noProof="0" dirty="0">
              <a:latin typeface="Arial" pitchFamily="34" charset="0"/>
              <a:cs typeface="Arial" pitchFamily="34" charset="0"/>
            </a:endParaRPr>
          </a:p>
        </p:txBody>
      </p:sp>
      <p:sp>
        <p:nvSpPr>
          <p:cNvPr id="13"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extLst>
      <p:ext uri="{BB962C8B-B14F-4D97-AF65-F5344CB8AC3E}">
        <p14:creationId xmlns:p14="http://schemas.microsoft.com/office/powerpoint/2010/main" val="1138529660"/>
      </p:ext>
    </p:extLst>
  </p:cSld>
  <p:clrMapOvr>
    <a:masterClrMapping/>
  </p:clrMapOvr>
  <p:transition>
    <p:fade/>
  </p:transition>
  <p:timing>
    <p:tnLst>
      <p:par>
        <p:cTn id="1" dur="indefinite" restart="never" nodeType="tmRoot"/>
      </p:par>
    </p:tnLst>
  </p:timing>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baseline="0">
                <a:solidFill>
                  <a:schemeClr val="bg1"/>
                </a:solidFill>
              </a:defRPr>
            </a:lvl1pPr>
          </a:lstStyle>
          <a:p>
            <a:r>
              <a:rPr lang="en-US" noProof="0" smtClean="0"/>
              <a:t>Click to edit Master title style</a:t>
            </a:r>
            <a:endParaRPr lang="en-CA" noProof="0"/>
          </a:p>
        </p:txBody>
      </p:sp>
      <p:sp>
        <p:nvSpPr>
          <p:cNvPr id="22" name="Subtitle 2"/>
          <p:cNvSpPr>
            <a:spLocks noGrp="1"/>
          </p:cNvSpPr>
          <p:nvPr>
            <p:ph type="subTitle" idx="1"/>
          </p:nvPr>
        </p:nvSpPr>
        <p:spPr bwMode="black">
          <a:xfrm>
            <a:off x="533400" y="1905000"/>
            <a:ext cx="8077200" cy="1371600"/>
          </a:xfrm>
        </p:spPr>
        <p:txBody>
          <a:bodyPr>
            <a:noAutofit/>
          </a:bodyPr>
          <a:lstStyle>
            <a:lvl1pPr marL="0" indent="0" algn="l">
              <a:lnSpc>
                <a:spcPct val="90000"/>
              </a:lnSpc>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CA" noProof="0" smtClean="0"/>
          </a:p>
        </p:txBody>
      </p:sp>
      <p:sp>
        <p:nvSpPr>
          <p:cNvPr id="3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r>
              <a:rPr lang="en-GB" smtClean="0"/>
              <a:t>Coop 3150 Final Report</a:t>
            </a:r>
            <a:endParaRPr lang="en-GB" dirty="0"/>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0E0489CC-71EC-43C8-9ECF-96B9FD0B6DCD}" type="slidenum">
              <a:rPr lang="en-GB" smtClean="0"/>
              <a:pPr/>
              <a:t>‹#›</a:t>
            </a:fld>
            <a:endParaRPr lang="en-GB"/>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r>
              <a:rPr lang="en-GB" smtClean="0"/>
              <a:t>Summer 2018</a:t>
            </a:r>
            <a:endParaRPr lang="en-GB" dirty="0"/>
          </a:p>
        </p:txBody>
      </p:sp>
      <p:sp>
        <p:nvSpPr>
          <p:cNvPr id="12" name="PwCFirm"/>
          <p:cNvSpPr txBox="1"/>
          <p:nvPr/>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solidFill>
                  <a:schemeClr val="bg1"/>
                </a:solidFill>
                <a:latin typeface="Arial" pitchFamily="34" charset="0"/>
                <a:cs typeface="Arial" pitchFamily="34" charset="0"/>
              </a:rPr>
              <a:t>PwC</a:t>
            </a:r>
            <a:endParaRPr lang="en-CA" sz="1000" noProof="0" dirty="0">
              <a:solidFill>
                <a:schemeClr val="bg1"/>
              </a:solidFill>
              <a:latin typeface="Arial" pitchFamily="34" charset="0"/>
              <a:cs typeface="Arial" pitchFamily="34" charset="0"/>
            </a:endParaRPr>
          </a:p>
        </p:txBody>
      </p:sp>
      <p:sp>
        <p:nvSpPr>
          <p:cNvPr id="13"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solidFill>
                  <a:schemeClr val="lt1"/>
                </a:solidFill>
                <a:latin typeface="Arial" panose="020B0604020202020204" pitchFamily="34" charset="0"/>
              </a:rPr>
              <a:t>PwC</a:t>
            </a:r>
            <a:endParaRPr kumimoji="0" lang="en-GB" sz="1000" b="0" i="0" u="none" baseline="0" dirty="0" err="1" smtClean="0">
              <a:solidFill>
                <a:schemeClr val="lt1"/>
              </a:solidFill>
              <a:latin typeface="Arial" panose="020B0604020202020204" pitchFamily="34" charset="0"/>
            </a:endParaRPr>
          </a:p>
        </p:txBody>
      </p:sp>
    </p:spTree>
    <p:extLst>
      <p:ext uri="{BB962C8B-B14F-4D97-AF65-F5344CB8AC3E}">
        <p14:creationId xmlns:p14="http://schemas.microsoft.com/office/powerpoint/2010/main" val="3050411345"/>
      </p:ext>
    </p:extLst>
  </p:cSld>
  <p:clrMapOvr>
    <a:masterClrMapping/>
  </p:clrMapOvr>
  <p:transition>
    <p:fade/>
  </p:transition>
  <p:timing>
    <p:tnLst>
      <p:par>
        <p:cTn id="1" dur="indefinite" restart="never" nodeType="tmRoot"/>
      </p:par>
    </p:tnLst>
  </p:timing>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a:solidFill>
                  <a:schemeClr val="bg1"/>
                </a:solidFill>
              </a:defRPr>
            </a:lvl1pPr>
          </a:lstStyle>
          <a:p>
            <a:r>
              <a:rPr lang="en-US" noProof="0" smtClean="0"/>
              <a:t>Click to edit Master title style</a:t>
            </a:r>
            <a:endParaRPr lang="en-CA" noProof="0" smtClean="0"/>
          </a:p>
        </p:txBody>
      </p:sp>
      <p:sp>
        <p:nvSpPr>
          <p:cNvPr id="20" name="Content Placeholder 19"/>
          <p:cNvSpPr>
            <a:spLocks noGrp="1"/>
          </p:cNvSpPr>
          <p:nvPr>
            <p:ph sz="quarter" idx="13"/>
          </p:nvPr>
        </p:nvSpPr>
        <p:spPr>
          <a:xfrm>
            <a:off x="533401" y="2819400"/>
            <a:ext cx="39623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33" name="Subtitle 2"/>
          <p:cNvSpPr>
            <a:spLocks noGrp="1"/>
          </p:cNvSpPr>
          <p:nvPr>
            <p:ph type="subTitle" idx="1"/>
          </p:nvPr>
        </p:nvSpPr>
        <p:spPr bwMode="black">
          <a:xfrm>
            <a:off x="533400" y="1905001"/>
            <a:ext cx="80772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CA" noProof="0" smtClean="0"/>
          </a:p>
        </p:txBody>
      </p:sp>
      <p:sp>
        <p:nvSpPr>
          <p:cNvPr id="31"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r>
              <a:rPr lang="en-GB" smtClean="0"/>
              <a:t>Coop 3150 Final Report</a:t>
            </a:r>
            <a:endParaRPr lang="en-GB" dirty="0"/>
          </a:p>
        </p:txBody>
      </p:sp>
      <p:cxnSp>
        <p:nvCxnSpPr>
          <p:cNvPr id="12" name="Shape 11"/>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C5DB421E-D5EE-42B2-B720-FB3162D04A84}" type="slidenum">
              <a:rPr lang="en-GB" smtClean="0"/>
              <a:pPr/>
              <a:t>‹#›</a:t>
            </a:fld>
            <a:endParaRPr lang="en-GB"/>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r>
              <a:rPr lang="en-GB" smtClean="0"/>
              <a:t>Summer 2018</a:t>
            </a:r>
            <a:endParaRPr lang="en-GB" dirty="0"/>
          </a:p>
        </p:txBody>
      </p:sp>
      <p:sp>
        <p:nvSpPr>
          <p:cNvPr id="13" name="PwCFirm"/>
          <p:cNvSpPr txBox="1"/>
          <p:nvPr/>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solidFill>
                  <a:schemeClr val="bg1"/>
                </a:solidFill>
                <a:latin typeface="Arial" pitchFamily="34" charset="0"/>
                <a:cs typeface="Arial" pitchFamily="34" charset="0"/>
              </a:rPr>
              <a:t>PwC</a:t>
            </a:r>
            <a:endParaRPr lang="en-CA" sz="1000" noProof="0" dirty="0">
              <a:solidFill>
                <a:schemeClr val="bg1"/>
              </a:solidFill>
              <a:latin typeface="Arial" pitchFamily="34" charset="0"/>
              <a:cs typeface="Arial" pitchFamily="34" charset="0"/>
            </a:endParaRPr>
          </a:p>
        </p:txBody>
      </p:sp>
      <p:sp>
        <p:nvSpPr>
          <p:cNvPr id="14"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solidFill>
                  <a:schemeClr val="lt1"/>
                </a:solidFill>
                <a:latin typeface="Arial" panose="020B0604020202020204" pitchFamily="34" charset="0"/>
              </a:rPr>
              <a:t>PwC</a:t>
            </a:r>
            <a:endParaRPr kumimoji="0" lang="en-GB" sz="1000" b="0" i="0" u="none" baseline="0" dirty="0" err="1" smtClean="0">
              <a:solidFill>
                <a:schemeClr val="lt1"/>
              </a:solidFill>
              <a:latin typeface="Arial" panose="020B0604020202020204" pitchFamily="34" charset="0"/>
            </a:endParaRPr>
          </a:p>
        </p:txBody>
      </p:sp>
    </p:spTree>
    <p:extLst>
      <p:ext uri="{BB962C8B-B14F-4D97-AF65-F5344CB8AC3E}">
        <p14:creationId xmlns:p14="http://schemas.microsoft.com/office/powerpoint/2010/main" val="3139950530"/>
      </p:ext>
    </p:extLst>
  </p:cSld>
  <p:clrMapOvr>
    <a:masterClrMapping/>
  </p:clrMapOvr>
  <p:transition>
    <p:fade/>
  </p:transition>
  <p:timing>
    <p:tnLst>
      <p:par>
        <p:cTn id="1" dur="indefinite" restart="never" nodeType="tmRoot"/>
      </p:par>
    </p:tnLst>
  </p:timing>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096257" y="-2734056"/>
            <a:ext cx="152399" cy="683971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1895475" y="838200"/>
            <a:ext cx="5343525" cy="914400"/>
          </a:xfrm>
        </p:spPr>
        <p:txBody>
          <a:bodyPr anchor="t" anchorCtr="0">
            <a:noAutofit/>
          </a:bodyPr>
          <a:lstStyle>
            <a:lvl1pPr>
              <a:lnSpc>
                <a:spcPct val="90000"/>
              </a:lnSpc>
              <a:defRPr sz="3200" b="1" i="1" baseline="0">
                <a:solidFill>
                  <a:schemeClr val="tx1"/>
                </a:solidFill>
              </a:defRPr>
            </a:lvl1pPr>
          </a:lstStyle>
          <a:p>
            <a:r>
              <a:rPr lang="en-CA" noProof="0" smtClean="0"/>
              <a:t>Click to add the presentation’s main title</a:t>
            </a:r>
            <a:endParaRPr lang="en-CA" noProof="0" dirty="0"/>
          </a:p>
        </p:txBody>
      </p:sp>
      <p:sp>
        <p:nvSpPr>
          <p:cNvPr id="143" name="Subtitle 2"/>
          <p:cNvSpPr>
            <a:spLocks noGrp="1"/>
          </p:cNvSpPr>
          <p:nvPr>
            <p:ph type="subTitle" idx="1" hasCustomPrompt="1"/>
          </p:nvPr>
        </p:nvSpPr>
        <p:spPr bwMode="black">
          <a:xfrm>
            <a:off x="1895475" y="1828799"/>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CA" noProof="0" smtClean="0"/>
              <a:t>Subtitle and date (move higher if title is only one line)</a:t>
            </a:r>
            <a:endParaRPr lang="en-CA" noProof="0" dirty="0" smtClean="0"/>
          </a:p>
        </p:txBody>
      </p:sp>
      <p:sp>
        <p:nvSpPr>
          <p:cNvPr id="144" name="Text Placeholder 31"/>
          <p:cNvSpPr>
            <a:spLocks noGrp="1"/>
          </p:cNvSpPr>
          <p:nvPr>
            <p:ph type="body" sz="quarter" idx="10" hasCustomPrompt="1"/>
          </p:nvPr>
        </p:nvSpPr>
        <p:spPr bwMode="black">
          <a:xfrm>
            <a:off x="1895475" y="374904"/>
            <a:ext cx="4105656"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CA" noProof="0" smtClean="0"/>
              <a:t>www.pwc.com</a:t>
            </a:r>
            <a:endParaRPr lang="en-CA" noProof="0"/>
          </a:p>
        </p:txBody>
      </p:sp>
      <p:grpSp>
        <p:nvGrpSpPr>
          <p:cNvPr id="102" name="Group 101"/>
          <p:cNvGrpSpPr>
            <a:grpSpLocks noChangeAspect="1"/>
          </p:cNvGrpSpPr>
          <p:nvPr/>
        </p:nvGrpSpPr>
        <p:grpSpPr>
          <a:xfrm>
            <a:off x="968592" y="5768681"/>
            <a:ext cx="1232283" cy="935789"/>
            <a:chOff x="518032" y="-1032869"/>
            <a:chExt cx="6161413" cy="4678943"/>
          </a:xfrm>
        </p:grpSpPr>
        <p:grpSp>
          <p:nvGrpSpPr>
            <p:cNvPr id="103" name="Group 73"/>
            <p:cNvGrpSpPr>
              <a:grpSpLocks noChangeAspect="1"/>
            </p:cNvGrpSpPr>
            <p:nvPr/>
          </p:nvGrpSpPr>
          <p:grpSpPr>
            <a:xfrm>
              <a:off x="4438637" y="-1032863"/>
              <a:ext cx="2240792" cy="2011550"/>
              <a:chOff x="1905000" y="5715000"/>
              <a:chExt cx="445770" cy="381000"/>
            </a:xfrm>
          </p:grpSpPr>
          <p:sp>
            <p:nvSpPr>
              <p:cNvPr id="107"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08"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09"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0"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1"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2"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3"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4"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5"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6"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7"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8"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1"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2"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3"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4"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5"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6"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7"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8"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9"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30"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grpSp>
        <p:grpSp>
          <p:nvGrpSpPr>
            <p:cNvPr id="104" name="Group 32"/>
            <p:cNvGrpSpPr/>
            <p:nvPr/>
          </p:nvGrpSpPr>
          <p:grpSpPr>
            <a:xfrm>
              <a:off x="518032" y="978681"/>
              <a:ext cx="4572000" cy="2667393"/>
              <a:chOff x="518032" y="978681"/>
              <a:chExt cx="4572000" cy="2667393"/>
            </a:xfrm>
          </p:grpSpPr>
          <p:sp>
            <p:nvSpPr>
              <p:cNvPr id="105"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06"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grpSp>
    </p:spTree>
    <p:extLst>
      <p:ext uri="{BB962C8B-B14F-4D97-AF65-F5344CB8AC3E}">
        <p14:creationId xmlns:p14="http://schemas.microsoft.com/office/powerpoint/2010/main" val="1008744583"/>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ver Slide: Client Logo">
    <p:spTree>
      <p:nvGrpSpPr>
        <p:cNvPr id="1" name=""/>
        <p:cNvGrpSpPr/>
        <p:nvPr/>
      </p:nvGrpSpPr>
      <p:grpSpPr>
        <a:xfrm>
          <a:off x="0" y="0"/>
          <a:ext cx="0" cy="0"/>
          <a:chOff x="0" y="0"/>
          <a:chExt cx="0" cy="0"/>
        </a:xfrm>
      </p:grpSpPr>
      <p:grpSp>
        <p:nvGrpSpPr>
          <p:cNvPr id="32" name="Group 31"/>
          <p:cNvGrpSpPr/>
          <p:nvPr/>
        </p:nvGrpSpPr>
        <p:grpSpPr bwMode="gray">
          <a:xfrm>
            <a:off x="1752601" y="1"/>
            <a:ext cx="7391400" cy="6176009"/>
            <a:chOff x="19140488" y="13674"/>
            <a:chExt cx="7443798" cy="6145827"/>
          </a:xfrm>
        </p:grpSpPr>
        <p:sp>
          <p:nvSpPr>
            <p:cNvPr id="35"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7"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8"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9"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Picture Placeholder 76"/>
          <p:cNvSpPr>
            <a:spLocks noGrp="1"/>
          </p:cNvSpPr>
          <p:nvPr>
            <p:ph type="pic" sz="quarter" idx="13"/>
          </p:nvPr>
        </p:nvSpPr>
        <p:spPr>
          <a:xfrm>
            <a:off x="609601" y="3048000"/>
            <a:ext cx="914400" cy="762000"/>
          </a:xfrm>
        </p:spPr>
        <p:txBody>
          <a:bodyPr/>
          <a:lstStyle>
            <a:lvl1pPr>
              <a:defRPr sz="1400"/>
            </a:lvl1pPr>
          </a:lstStyle>
          <a:p>
            <a:r>
              <a:rPr lang="en-US" noProof="0" smtClean="0"/>
              <a:t>Click icon to add picture</a:t>
            </a:r>
            <a:endParaRPr lang="en-CA" noProof="0" dirty="0"/>
          </a:p>
        </p:txBody>
      </p:sp>
      <p:grpSp>
        <p:nvGrpSpPr>
          <p:cNvPr id="3" name="Group 31"/>
          <p:cNvGrpSpPr/>
          <p:nvPr/>
        </p:nvGrpSpPr>
        <p:grpSpPr>
          <a:xfrm>
            <a:off x="489086" y="2901697"/>
            <a:ext cx="1209752" cy="151219"/>
            <a:chOff x="489087" y="2521685"/>
            <a:chExt cx="1209752" cy="151219"/>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CA" noProof="0" smtClean="0"/>
              <a:t>Click to add the presentation’s main title</a:t>
            </a:r>
            <a:endParaRPr lang="en-CA" noProof="0"/>
          </a:p>
        </p:txBody>
      </p:sp>
      <p:sp>
        <p:nvSpPr>
          <p:cNvPr id="46"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CA" noProof="0" smtClean="0"/>
              <a:t>Subtitle and date (move higher if title is only one line)</a:t>
            </a:r>
            <a:endParaRPr lang="en-CA" noProof="0" dirty="0" smtClean="0"/>
          </a:p>
        </p:txBody>
      </p:sp>
      <p:sp>
        <p:nvSpPr>
          <p:cNvPr id="47"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CA" noProof="0" smtClean="0"/>
              <a:t>www.pwc.com</a:t>
            </a:r>
            <a:endParaRPr lang="en-CA" noProof="0"/>
          </a:p>
        </p:txBody>
      </p:sp>
      <p:grpSp>
        <p:nvGrpSpPr>
          <p:cNvPr id="96" name="Group 32"/>
          <p:cNvGrpSpPr/>
          <p:nvPr/>
        </p:nvGrpSpPr>
        <p:grpSpPr>
          <a:xfrm>
            <a:off x="968592" y="6170991"/>
            <a:ext cx="914400" cy="533479"/>
            <a:chOff x="518032" y="978681"/>
            <a:chExt cx="4572000" cy="2667393"/>
          </a:xfrm>
        </p:grpSpPr>
        <p:sp>
          <p:nvSpPr>
            <p:cNvPr id="9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98"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2101920004"/>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7" name="Group 26"/>
          <p:cNvGrpSpPr/>
          <p:nvPr/>
        </p:nvGrpSpPr>
        <p:grpSpPr bwMode="gray">
          <a:xfrm>
            <a:off x="1752601" y="1"/>
            <a:ext cx="739140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54"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CA" noProof="0" smtClean="0"/>
              <a:t>Click to add the presentation’s main title</a:t>
            </a:r>
            <a:endParaRPr lang="en-CA" noProof="0" dirty="0"/>
          </a:p>
        </p:txBody>
      </p:sp>
      <p:sp>
        <p:nvSpPr>
          <p:cNvPr id="55"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CA" noProof="0" smtClean="0"/>
              <a:t>Subtitle and date (move higher if title is only one line)</a:t>
            </a:r>
            <a:endParaRPr lang="en-CA" noProof="0" dirty="0" smtClean="0"/>
          </a:p>
        </p:txBody>
      </p:sp>
      <p:sp>
        <p:nvSpPr>
          <p:cNvPr id="56"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CA" noProof="0" smtClean="0"/>
              <a:t>www.pwc.com</a:t>
            </a:r>
            <a:endParaRPr lang="en-CA" noProof="0"/>
          </a:p>
        </p:txBody>
      </p:sp>
      <p:sp>
        <p:nvSpPr>
          <p:cNvPr id="17" name="Picture Placeholder 76"/>
          <p:cNvSpPr>
            <a:spLocks noGrp="1"/>
          </p:cNvSpPr>
          <p:nvPr>
            <p:ph type="pic" sz="quarter" idx="13"/>
          </p:nvPr>
        </p:nvSpPr>
        <p:spPr>
          <a:xfrm>
            <a:off x="1752600" y="2899977"/>
            <a:ext cx="6324600" cy="3272223"/>
          </a:xfrm>
        </p:spPr>
        <p:txBody>
          <a:bodyPr/>
          <a:lstStyle>
            <a:lvl1pPr>
              <a:defRPr sz="1400"/>
            </a:lvl1pPr>
          </a:lstStyle>
          <a:p>
            <a:r>
              <a:rPr lang="en-US" noProof="0" smtClean="0"/>
              <a:t>Click icon to add picture</a:t>
            </a:r>
            <a:endParaRPr lang="en-CA" noProof="0" dirty="0"/>
          </a:p>
        </p:txBody>
      </p:sp>
      <p:grpSp>
        <p:nvGrpSpPr>
          <p:cNvPr id="18" name="Group 32"/>
          <p:cNvGrpSpPr/>
          <p:nvPr/>
        </p:nvGrpSpPr>
        <p:grpSpPr>
          <a:xfrm>
            <a:off x="968592" y="6170991"/>
            <a:ext cx="9144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311974698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en-US" noProof="0" smtClean="0"/>
              <a:t>Click to edit Master title style</a:t>
            </a:r>
            <a:endParaRPr lang="en-CA" noProof="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2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GB" smtClean="0"/>
              <a:t>Coop 3150 Final Report</a:t>
            </a:r>
            <a:endParaRPr lang="en-GB" dirty="0"/>
          </a:p>
        </p:txBody>
      </p:sp>
      <p:sp>
        <p:nvSpPr>
          <p:cNvPr id="32" name="PwCFirm"/>
          <p:cNvSpPr txBox="1"/>
          <p:nvPr/>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latin typeface="Arial" pitchFamily="34" charset="0"/>
                <a:cs typeface="Arial" pitchFamily="34" charset="0"/>
              </a:rPr>
              <a:t>PricewaterhouseCoopers LLP</a:t>
            </a:r>
            <a:endParaRPr lang="en-CA" sz="1000" noProof="0" dirty="0">
              <a:latin typeface="Arial" pitchFamily="34" charset="0"/>
              <a:cs typeface="Arial" pitchFamily="34" charset="0"/>
            </a:endParaRPr>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EF906895-1838-4BA9-A74F-D2411E6C873A}" type="slidenum">
              <a:rPr lang="en-GB" smtClean="0"/>
              <a:pPr/>
              <a:t>‹#›</a:t>
            </a:fld>
            <a:endParaRPr lang="en-GB"/>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GB" smtClean="0"/>
              <a:t>Summer 2018</a:t>
            </a:r>
            <a:endParaRPr lang="en-GB" dirty="0"/>
          </a:p>
        </p:txBody>
      </p:sp>
      <p:sp>
        <p:nvSpPr>
          <p:cNvPr id="11"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extLst>
      <p:ext uri="{BB962C8B-B14F-4D97-AF65-F5344CB8AC3E}">
        <p14:creationId xmlns:p14="http://schemas.microsoft.com/office/powerpoint/2010/main" val="2826272456"/>
      </p:ext>
    </p:extLst>
  </p:cSld>
  <p:clrMapOvr>
    <a:masterClrMapping/>
  </p:clrMapOvr>
  <p:transition>
    <p:fade/>
  </p:transition>
  <p:timing>
    <p:tnLst>
      <p:par>
        <p:cTn id="1" dur="indefinite" restart="never" nodeType="tmRoot"/>
      </p:par>
    </p:tnLst>
  </p:timing>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noProof="0"/>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noProof="0"/>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noProof="0"/>
          </a:p>
        </p:txBody>
      </p:sp>
      <p:sp>
        <p:nvSpPr>
          <p:cNvPr id="50"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CA" noProof="0" smtClean="0"/>
              <a:t>Click to add the presentation’s main title</a:t>
            </a:r>
            <a:endParaRPr lang="en-CA" noProof="0" dirty="0"/>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CA" noProof="0" smtClean="0"/>
              <a:t>Subtitle and date (move higher if title is only one line)</a:t>
            </a:r>
            <a:endParaRPr lang="en-CA" noProof="0" dirty="0" smtClean="0"/>
          </a:p>
        </p:txBody>
      </p:sp>
      <p:sp>
        <p:nvSpPr>
          <p:cNvPr id="52"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CA" noProof="0" smtClean="0"/>
              <a:t>www.pwc.com</a:t>
            </a:r>
            <a:endParaRPr lang="en-CA" noProof="0"/>
          </a:p>
        </p:txBody>
      </p:sp>
      <p:grpSp>
        <p:nvGrpSpPr>
          <p:cNvPr id="11" name="Group 32"/>
          <p:cNvGrpSpPr/>
          <p:nvPr/>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119064162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sz="3200">
                <a:solidFill>
                  <a:schemeClr val="tx1"/>
                </a:solidFill>
              </a:defRPr>
            </a:lvl1pPr>
          </a:lstStyle>
          <a:p>
            <a:r>
              <a:rPr lang="en-US" noProof="0" smtClean="0"/>
              <a:t>Click to edit Master title style</a:t>
            </a:r>
            <a:endParaRPr lang="en-CA" noProof="0"/>
          </a:p>
        </p:txBody>
      </p:sp>
      <p:sp>
        <p:nvSpPr>
          <p:cNvPr id="11" name="Text Placeholder 10"/>
          <p:cNvSpPr>
            <a:spLocks noGrp="1"/>
          </p:cNvSpPr>
          <p:nvPr>
            <p:ph type="body" sz="quarter" idx="10" hasCustomPrompt="1"/>
          </p:nvPr>
        </p:nvSpPr>
        <p:spPr>
          <a:xfrm>
            <a:off x="533400" y="5867400"/>
            <a:ext cx="4800600" cy="762000"/>
          </a:xfrm>
        </p:spPr>
        <p:txBody>
          <a:bodyPr anchor="b"/>
          <a:lstStyle>
            <a:lvl1pPr>
              <a:defRPr sz="900">
                <a:latin typeface="Arial" pitchFamily="34" charset="0"/>
                <a:cs typeface="Arial" pitchFamily="34" charset="0"/>
              </a:defRPr>
            </a:lvl1pPr>
          </a:lstStyle>
          <a:p>
            <a:pPr lvl="0"/>
            <a:r>
              <a:rPr lang="en-CA" noProof="0" smtClean="0"/>
              <a:t>Add legal and copyright disclaimers here.</a:t>
            </a:r>
            <a:endParaRPr lang="en-CA" noProof="0"/>
          </a:p>
        </p:txBody>
      </p:sp>
      <p:cxnSp>
        <p:nvCxnSpPr>
          <p:cNvPr id="7" name="Shape 6"/>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7694648"/>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2" name="Group 18"/>
          <p:cNvGrpSpPr/>
          <p:nvPr userDrawn="1"/>
        </p:nvGrpSpPr>
        <p:grpSpPr bwMode="gray">
          <a:xfrm>
            <a:off x="1752601" y="1"/>
            <a:ext cx="7391400"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1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CA" noProof="0" smtClean="0"/>
              <a:t>Click to add the presentation’s main title</a:t>
            </a:r>
            <a:endParaRPr lang="en-CA" noProof="0" dirty="0"/>
          </a:p>
        </p:txBody>
      </p:sp>
      <p:sp>
        <p:nvSpPr>
          <p:cNvPr id="1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CA" noProof="0" smtClean="0"/>
              <a:t>Subtitle and date (move higher if title is only one line)</a:t>
            </a:r>
            <a:endParaRPr lang="en-CA" noProof="0" dirty="0" smtClean="0"/>
          </a:p>
        </p:txBody>
      </p:sp>
      <p:sp>
        <p:nvSpPr>
          <p:cNvPr id="21"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CA" noProof="0" smtClean="0"/>
              <a:t>www.pwc.com</a:t>
            </a:r>
            <a:endParaRPr lang="en-CA" noProof="0" dirty="0"/>
          </a:p>
        </p:txBody>
      </p:sp>
      <p:grpSp>
        <p:nvGrpSpPr>
          <p:cNvPr id="3" name="Group 32"/>
          <p:cNvGrpSpPr/>
          <p:nvPr userDrawn="1"/>
        </p:nvGrpSpPr>
        <p:grpSpPr>
          <a:xfrm>
            <a:off x="968592" y="6170991"/>
            <a:ext cx="9144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8452764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en-US" noProof="0" smtClean="0"/>
              <a:t>Click to edit Master title style</a:t>
            </a:r>
            <a:endParaRPr lang="en-CA" noProof="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2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CA"/>
          </a:p>
        </p:txBody>
      </p:sp>
      <p:sp>
        <p:nvSpPr>
          <p:cNvPr id="32" name="PwCFirm"/>
          <p:cNvSpPr txBox="1"/>
          <p:nvPr/>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latin typeface="Arial" pitchFamily="34" charset="0"/>
                <a:cs typeface="Arial" pitchFamily="34" charset="0"/>
              </a:rPr>
              <a:t>PwC</a:t>
            </a:r>
            <a:endParaRPr lang="en-CA" sz="1000" noProof="0" dirty="0">
              <a:latin typeface="Arial" pitchFamily="34" charset="0"/>
              <a:cs typeface="Arial" pitchFamily="34" charset="0"/>
            </a:endParaRPr>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CA" smtClean="0"/>
              <a:pPr/>
              <a:t>‹#›</a:t>
            </a:fld>
            <a:endParaRPr lang="en-CA"/>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CA" dirty="0"/>
          </a:p>
        </p:txBody>
      </p:sp>
    </p:spTree>
    <p:extLst>
      <p:ext uri="{BB962C8B-B14F-4D97-AF65-F5344CB8AC3E}">
        <p14:creationId xmlns:p14="http://schemas.microsoft.com/office/powerpoint/2010/main" val="2870162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CA" noProof="0"/>
          </a:p>
        </p:txBody>
      </p:sp>
      <p:sp>
        <p:nvSpPr>
          <p:cNvPr id="28" name="Content Placeholder 26"/>
          <p:cNvSpPr>
            <a:spLocks noGrp="1"/>
          </p:cNvSpPr>
          <p:nvPr>
            <p:ph sz="quarter" idx="14"/>
          </p:nvPr>
        </p:nvSpPr>
        <p:spPr>
          <a:xfrm>
            <a:off x="533400" y="1752601"/>
            <a:ext cx="3962400" cy="4419599"/>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31" name="Content Placeholder 26"/>
          <p:cNvSpPr>
            <a:spLocks noGrp="1"/>
          </p:cNvSpPr>
          <p:nvPr>
            <p:ph sz="quarter" idx="15"/>
          </p:nvPr>
        </p:nvSpPr>
        <p:spPr>
          <a:xfrm>
            <a:off x="4648201" y="1752600"/>
            <a:ext cx="3962399" cy="441960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3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CA"/>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CA" smtClean="0"/>
              <a:pPr/>
              <a:t>‹#›</a:t>
            </a:fld>
            <a:endParaRPr lang="en-CA"/>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CA" dirty="0"/>
          </a:p>
        </p:txBody>
      </p:sp>
      <p:sp>
        <p:nvSpPr>
          <p:cNvPr id="12"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latin typeface="Arial" pitchFamily="34" charset="0"/>
                <a:cs typeface="Arial" pitchFamily="34" charset="0"/>
              </a:rPr>
              <a:t>PwC</a:t>
            </a:r>
            <a:endParaRPr lang="en-CA" sz="1000" noProof="0" dirty="0">
              <a:latin typeface="Arial" pitchFamily="34" charset="0"/>
              <a:cs typeface="Arial" pitchFamily="34" charset="0"/>
            </a:endParaRPr>
          </a:p>
        </p:txBody>
      </p:sp>
    </p:spTree>
    <p:extLst>
      <p:ext uri="{BB962C8B-B14F-4D97-AF65-F5344CB8AC3E}">
        <p14:creationId xmlns:p14="http://schemas.microsoft.com/office/powerpoint/2010/main" val="306660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1"/>
            <a:ext cx="8077200" cy="914400"/>
          </a:xfrm>
        </p:spPr>
        <p:txBody>
          <a:bodyPr/>
          <a:lstStyle/>
          <a:p>
            <a:r>
              <a:rPr lang="en-US" noProof="0" smtClean="0"/>
              <a:t>Click to edit Master title style</a:t>
            </a:r>
            <a:endParaRPr lang="en-CA" noProof="0"/>
          </a:p>
        </p:txBody>
      </p:sp>
      <p:sp>
        <p:nvSpPr>
          <p:cNvPr id="27" name="Content Placeholder 26"/>
          <p:cNvSpPr>
            <a:spLocks noGrp="1"/>
          </p:cNvSpPr>
          <p:nvPr>
            <p:ph sz="quarter" idx="13"/>
          </p:nvPr>
        </p:nvSpPr>
        <p:spPr>
          <a:xfrm>
            <a:off x="533400" y="1752601"/>
            <a:ext cx="2590800" cy="4419599"/>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28" name="Content Placeholder 26"/>
          <p:cNvSpPr>
            <a:spLocks noGrp="1"/>
          </p:cNvSpPr>
          <p:nvPr>
            <p:ph sz="quarter" idx="14"/>
          </p:nvPr>
        </p:nvSpPr>
        <p:spPr>
          <a:xfrm>
            <a:off x="3276601" y="1752601"/>
            <a:ext cx="2590799" cy="4419599"/>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31" name="Content Placeholder 26"/>
          <p:cNvSpPr>
            <a:spLocks noGrp="1"/>
          </p:cNvSpPr>
          <p:nvPr>
            <p:ph sz="quarter" idx="15"/>
          </p:nvPr>
        </p:nvSpPr>
        <p:spPr>
          <a:xfrm>
            <a:off x="6019800" y="1752601"/>
            <a:ext cx="2590800" cy="4419599"/>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36"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CA"/>
          </a:p>
        </p:txBody>
      </p:sp>
      <p:cxnSp>
        <p:nvCxnSpPr>
          <p:cNvPr id="19" name="Shape 18"/>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CA" smtClean="0"/>
              <a:pPr/>
              <a:t>‹#›</a:t>
            </a:fld>
            <a:endParaRPr lang="en-CA"/>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CA" dirty="0"/>
          </a:p>
        </p:txBody>
      </p:sp>
      <p:sp>
        <p:nvSpPr>
          <p:cNvPr id="13"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latin typeface="Arial" pitchFamily="34" charset="0"/>
                <a:cs typeface="Arial" pitchFamily="34" charset="0"/>
              </a:rPr>
              <a:t>PwC</a:t>
            </a:r>
            <a:endParaRPr lang="en-CA" sz="1000" noProof="0" dirty="0">
              <a:latin typeface="Arial" pitchFamily="34" charset="0"/>
              <a:cs typeface="Arial" pitchFamily="34" charset="0"/>
            </a:endParaRPr>
          </a:p>
        </p:txBody>
      </p:sp>
    </p:spTree>
    <p:extLst>
      <p:ext uri="{BB962C8B-B14F-4D97-AF65-F5344CB8AC3E}">
        <p14:creationId xmlns:p14="http://schemas.microsoft.com/office/powerpoint/2010/main" val="24729754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CA" noProof="0"/>
          </a:p>
        </p:txBody>
      </p:sp>
      <p:sp>
        <p:nvSpPr>
          <p:cNvPr id="28" name="Content Placeholder 26"/>
          <p:cNvSpPr>
            <a:spLocks noGrp="1"/>
          </p:cNvSpPr>
          <p:nvPr>
            <p:ph sz="quarter" idx="14"/>
          </p:nvPr>
        </p:nvSpPr>
        <p:spPr>
          <a:xfrm>
            <a:off x="533400" y="3352800"/>
            <a:ext cx="3962400" cy="281940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31" name="Content Placeholder 26"/>
          <p:cNvSpPr>
            <a:spLocks noGrp="1"/>
          </p:cNvSpPr>
          <p:nvPr>
            <p:ph sz="quarter" idx="15"/>
          </p:nvPr>
        </p:nvSpPr>
        <p:spPr>
          <a:xfrm>
            <a:off x="4648199" y="3352800"/>
            <a:ext cx="3962401" cy="281940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3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CA"/>
          </a:p>
        </p:txBody>
      </p:sp>
      <p:sp>
        <p:nvSpPr>
          <p:cNvPr id="13" name="Text Placeholder 12"/>
          <p:cNvSpPr>
            <a:spLocks noGrp="1"/>
          </p:cNvSpPr>
          <p:nvPr>
            <p:ph type="body" sz="quarter" idx="16"/>
          </p:nvPr>
        </p:nvSpPr>
        <p:spPr>
          <a:xfrm>
            <a:off x="533400" y="1752600"/>
            <a:ext cx="8077200" cy="1447800"/>
          </a:xfrm>
        </p:spPr>
        <p:txBody>
          <a:bodyPr/>
          <a:lstStyle/>
          <a:p>
            <a:pPr lvl="0"/>
            <a:r>
              <a:rPr lang="en-US" noProof="0" smtClean="0"/>
              <a:t>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CA" smtClean="0"/>
              <a:pPr/>
              <a:t>‹#›</a:t>
            </a:fld>
            <a:endParaRPr lang="en-CA"/>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CA" dirty="0"/>
          </a:p>
        </p:txBody>
      </p:sp>
      <p:sp>
        <p:nvSpPr>
          <p:cNvPr id="15"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latin typeface="Arial" pitchFamily="34" charset="0"/>
                <a:cs typeface="Arial" pitchFamily="34" charset="0"/>
              </a:rPr>
              <a:t>PwC</a:t>
            </a:r>
            <a:endParaRPr lang="en-CA" sz="1000" noProof="0" dirty="0">
              <a:latin typeface="Arial" pitchFamily="34" charset="0"/>
              <a:cs typeface="Arial" pitchFamily="34" charset="0"/>
            </a:endParaRPr>
          </a:p>
        </p:txBody>
      </p:sp>
    </p:spTree>
    <p:extLst>
      <p:ext uri="{BB962C8B-B14F-4D97-AF65-F5344CB8AC3E}">
        <p14:creationId xmlns:p14="http://schemas.microsoft.com/office/powerpoint/2010/main" val="1858708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CA" noProof="0"/>
          </a:p>
        </p:txBody>
      </p:sp>
      <p:sp>
        <p:nvSpPr>
          <p:cNvPr id="28" name="Content Placeholder 26"/>
          <p:cNvSpPr>
            <a:spLocks noGrp="1"/>
          </p:cNvSpPr>
          <p:nvPr>
            <p:ph sz="quarter" idx="14"/>
          </p:nvPr>
        </p:nvSpPr>
        <p:spPr>
          <a:xfrm>
            <a:off x="6019800" y="1752600"/>
            <a:ext cx="2590800" cy="2133600"/>
          </a:xfrm>
        </p:spPr>
        <p:txBody>
          <a:bodyPr/>
          <a:lstStyle/>
          <a:p>
            <a:pPr lvl="0"/>
            <a:r>
              <a:rPr lang="en-US" noProof="0" smtClean="0"/>
              <a:t>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US" noProof="0" smtClean="0"/>
              <a:t>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US" noProof="0" smtClean="0"/>
              <a:t>Edit Master text styles</a:t>
            </a:r>
          </a:p>
        </p:txBody>
      </p:sp>
      <p:sp>
        <p:nvSpPr>
          <p:cNvPr id="19"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CA"/>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CA" smtClean="0"/>
              <a:pPr/>
              <a:t>‹#›</a:t>
            </a:fld>
            <a:endParaRPr lang="en-CA"/>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CA" dirty="0"/>
          </a:p>
        </p:txBody>
      </p:sp>
      <p:sp>
        <p:nvSpPr>
          <p:cNvPr id="15"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latin typeface="Arial" pitchFamily="34" charset="0"/>
                <a:cs typeface="Arial" pitchFamily="34" charset="0"/>
              </a:rPr>
              <a:t>PwC</a:t>
            </a:r>
            <a:endParaRPr lang="en-CA" sz="1000" noProof="0" dirty="0">
              <a:latin typeface="Arial" pitchFamily="34" charset="0"/>
              <a:cs typeface="Arial" pitchFamily="34" charset="0"/>
            </a:endParaRPr>
          </a:p>
        </p:txBody>
      </p:sp>
    </p:spTree>
    <p:extLst>
      <p:ext uri="{BB962C8B-B14F-4D97-AF65-F5344CB8AC3E}">
        <p14:creationId xmlns:p14="http://schemas.microsoft.com/office/powerpoint/2010/main" val="26504937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n-US" noProof="0" smtClean="0"/>
              <a:t>Edit Master text styles</a:t>
            </a:r>
          </a:p>
        </p:txBody>
      </p:sp>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CA" noProof="0"/>
          </a:p>
        </p:txBody>
      </p:sp>
      <p:sp>
        <p:nvSpPr>
          <p:cNvPr id="31" name="Content Placeholder 26"/>
          <p:cNvSpPr>
            <a:spLocks noGrp="1"/>
          </p:cNvSpPr>
          <p:nvPr>
            <p:ph sz="quarter" idx="15"/>
          </p:nvPr>
        </p:nvSpPr>
        <p:spPr>
          <a:xfrm>
            <a:off x="533400" y="4038600"/>
            <a:ext cx="2590800" cy="2133600"/>
          </a:xfrm>
        </p:spPr>
        <p:txBody>
          <a:bodyPr/>
          <a:lstStyle/>
          <a:p>
            <a:pPr lvl="0"/>
            <a:r>
              <a:rPr lang="en-US" noProof="0" smtClean="0"/>
              <a:t>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US" noProof="0" smtClean="0"/>
              <a:t>Edit Master text styles</a:t>
            </a:r>
          </a:p>
        </p:txBody>
      </p:sp>
      <p:sp>
        <p:nvSpPr>
          <p:cNvPr id="19"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CA"/>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CA" smtClean="0"/>
              <a:pPr/>
              <a:t>‹#›</a:t>
            </a:fld>
            <a:endParaRPr lang="en-CA"/>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CA" dirty="0"/>
          </a:p>
        </p:txBody>
      </p:sp>
      <p:sp>
        <p:nvSpPr>
          <p:cNvPr id="15"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latin typeface="Arial" pitchFamily="34" charset="0"/>
                <a:cs typeface="Arial" pitchFamily="34" charset="0"/>
              </a:rPr>
              <a:t>PwC</a:t>
            </a:r>
            <a:endParaRPr lang="en-CA" sz="1000" noProof="0" dirty="0">
              <a:latin typeface="Arial" pitchFamily="34" charset="0"/>
              <a:cs typeface="Arial" pitchFamily="34" charset="0"/>
            </a:endParaRPr>
          </a:p>
        </p:txBody>
      </p:sp>
    </p:spTree>
    <p:extLst>
      <p:ext uri="{BB962C8B-B14F-4D97-AF65-F5344CB8AC3E}">
        <p14:creationId xmlns:p14="http://schemas.microsoft.com/office/powerpoint/2010/main" val="11280323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US" noProof="1" smtClean="0"/>
              <a:t>Click to edit Master title style</a:t>
            </a:r>
            <a:endParaRPr lang="en-CA"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US" noProof="1" smtClean="0"/>
              <a:t>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CA"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US" noProof="1" smtClean="0"/>
              <a:t>Edit Master text styles</a:t>
            </a:r>
          </a:p>
        </p:txBody>
      </p:sp>
      <p:sp>
        <p:nvSpPr>
          <p:cNvPr id="18"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CA"/>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CA" smtClean="0"/>
              <a:pPr/>
              <a:t>‹#›</a:t>
            </a:fld>
            <a:endParaRPr lang="en-CA"/>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CA" dirty="0"/>
          </a:p>
        </p:txBody>
      </p:sp>
      <p:sp>
        <p:nvSpPr>
          <p:cNvPr id="13"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latin typeface="Arial" pitchFamily="34" charset="0"/>
                <a:cs typeface="Arial" pitchFamily="34" charset="0"/>
              </a:rPr>
              <a:t>PwC</a:t>
            </a:r>
            <a:endParaRPr lang="en-CA" sz="1000" noProof="0" dirty="0">
              <a:latin typeface="Arial" pitchFamily="34" charset="0"/>
              <a:cs typeface="Arial" pitchFamily="34" charset="0"/>
            </a:endParaRPr>
          </a:p>
        </p:txBody>
      </p:sp>
    </p:spTree>
    <p:extLst>
      <p:ext uri="{BB962C8B-B14F-4D97-AF65-F5344CB8AC3E}">
        <p14:creationId xmlns:p14="http://schemas.microsoft.com/office/powerpoint/2010/main" val="125838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CA" noProof="0"/>
          </a:p>
        </p:txBody>
      </p:sp>
      <p:sp>
        <p:nvSpPr>
          <p:cNvPr id="28" name="Content Placeholder 26"/>
          <p:cNvSpPr>
            <a:spLocks noGrp="1"/>
          </p:cNvSpPr>
          <p:nvPr>
            <p:ph sz="quarter" idx="14"/>
          </p:nvPr>
        </p:nvSpPr>
        <p:spPr>
          <a:xfrm>
            <a:off x="533400" y="1752601"/>
            <a:ext cx="3962400" cy="4419599"/>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31" name="Content Placeholder 26"/>
          <p:cNvSpPr>
            <a:spLocks noGrp="1"/>
          </p:cNvSpPr>
          <p:nvPr>
            <p:ph sz="quarter" idx="15"/>
          </p:nvPr>
        </p:nvSpPr>
        <p:spPr>
          <a:xfrm>
            <a:off x="4648201" y="1752600"/>
            <a:ext cx="3962399" cy="441960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3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GB" smtClean="0"/>
              <a:t>Coop 3150 Final Report</a:t>
            </a:r>
            <a:endParaRPr lang="en-GB" dirty="0"/>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2B695313-0F05-4181-A68D-072A22817C8B}" type="slidenum">
              <a:rPr lang="en-GB" smtClean="0"/>
              <a:pPr/>
              <a:t>‹#›</a:t>
            </a:fld>
            <a:endParaRPr lang="en-GB"/>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GB" smtClean="0"/>
              <a:t>Summer 2018</a:t>
            </a:r>
            <a:endParaRPr lang="en-GB" dirty="0"/>
          </a:p>
        </p:txBody>
      </p:sp>
      <p:sp>
        <p:nvSpPr>
          <p:cNvPr id="12" name="PwCFirm"/>
          <p:cNvSpPr txBox="1"/>
          <p:nvPr/>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latin typeface="Arial" pitchFamily="34" charset="0"/>
                <a:cs typeface="Arial" pitchFamily="34" charset="0"/>
              </a:rPr>
              <a:t>PwC</a:t>
            </a:r>
            <a:endParaRPr lang="en-CA" sz="1000" noProof="0" dirty="0">
              <a:latin typeface="Arial" pitchFamily="34" charset="0"/>
              <a:cs typeface="Arial" pitchFamily="34" charset="0"/>
            </a:endParaRPr>
          </a:p>
        </p:txBody>
      </p:sp>
      <p:sp>
        <p:nvSpPr>
          <p:cNvPr id="13"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extLst>
      <p:ext uri="{BB962C8B-B14F-4D97-AF65-F5344CB8AC3E}">
        <p14:creationId xmlns:p14="http://schemas.microsoft.com/office/powerpoint/2010/main" val="2942580878"/>
      </p:ext>
    </p:extLst>
  </p:cSld>
  <p:clrMapOvr>
    <a:masterClrMapping/>
  </p:clrMapOvr>
  <p:transition>
    <p:fade/>
  </p:transition>
  <p:timing>
    <p:tnLst>
      <p:par>
        <p:cTn id="1" dur="indefinite" restart="never" nodeType="tmRoot"/>
      </p:par>
    </p:tnLst>
  </p:timing>
  <p:hf hd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CA" noProof="0"/>
          </a:p>
        </p:txBody>
      </p:sp>
      <p:sp>
        <p:nvSpPr>
          <p:cNvPr id="1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CA"/>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CA" smtClean="0"/>
              <a:pPr/>
              <a:t>‹#›</a:t>
            </a:fld>
            <a:endParaRPr lang="en-CA"/>
          </a:p>
        </p:txBody>
      </p:sp>
      <p:sp>
        <p:nvSpPr>
          <p:cNvPr id="9"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CA" dirty="0"/>
          </a:p>
        </p:txBody>
      </p:sp>
      <p:sp>
        <p:nvSpPr>
          <p:cNvPr id="11"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latin typeface="Arial" pitchFamily="34" charset="0"/>
                <a:cs typeface="Arial" pitchFamily="34" charset="0"/>
              </a:rPr>
              <a:t>PwC</a:t>
            </a:r>
            <a:endParaRPr lang="en-CA" sz="1000" noProof="0" dirty="0">
              <a:latin typeface="Arial" pitchFamily="34" charset="0"/>
              <a:cs typeface="Arial" pitchFamily="34" charset="0"/>
            </a:endParaRPr>
          </a:p>
        </p:txBody>
      </p:sp>
    </p:spTree>
    <p:extLst>
      <p:ext uri="{BB962C8B-B14F-4D97-AF65-F5344CB8AC3E}">
        <p14:creationId xmlns:p14="http://schemas.microsoft.com/office/powerpoint/2010/main" val="4016399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290249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11"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CA"/>
          </a:p>
        </p:txBody>
      </p:sp>
      <p:sp>
        <p:nvSpPr>
          <p:cNvPr id="6"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CA" smtClean="0"/>
              <a:pPr/>
              <a:t>‹#›</a:t>
            </a:fld>
            <a:endParaRPr lang="en-CA"/>
          </a:p>
        </p:txBody>
      </p:sp>
      <p:sp>
        <p:nvSpPr>
          <p:cNvPr id="8"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CA" dirty="0"/>
          </a:p>
        </p:txBody>
      </p:sp>
      <p:sp>
        <p:nvSpPr>
          <p:cNvPr id="7"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latin typeface="Arial" pitchFamily="34" charset="0"/>
                <a:cs typeface="Arial" pitchFamily="34" charset="0"/>
              </a:rPr>
              <a:t>PwC</a:t>
            </a:r>
            <a:endParaRPr lang="en-CA" sz="1000" noProof="0" dirty="0">
              <a:latin typeface="Arial" pitchFamily="34" charset="0"/>
              <a:cs typeface="Arial" pitchFamily="34" charset="0"/>
            </a:endParaRPr>
          </a:p>
        </p:txBody>
      </p:sp>
    </p:spTree>
    <p:extLst>
      <p:ext uri="{BB962C8B-B14F-4D97-AF65-F5344CB8AC3E}">
        <p14:creationId xmlns:p14="http://schemas.microsoft.com/office/powerpoint/2010/main" val="31742092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en-US" noProof="0" smtClean="0"/>
              <a:t>Click to edit Master title style</a:t>
            </a:r>
            <a:endParaRPr lang="en-CA" noProof="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CA"/>
          </a:p>
        </p:txBody>
      </p: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14"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CA" smtClean="0"/>
              <a:pPr/>
              <a:t>‹#›</a:t>
            </a:fld>
            <a:endParaRPr lang="en-CA"/>
          </a:p>
        </p:txBody>
      </p:sp>
      <p:sp>
        <p:nvSpPr>
          <p:cNvPr id="1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CA" dirty="0"/>
          </a:p>
        </p:txBody>
      </p:sp>
      <p:sp>
        <p:nvSpPr>
          <p:cNvPr id="9"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latin typeface="Arial" pitchFamily="34" charset="0"/>
                <a:cs typeface="Arial" pitchFamily="34" charset="0"/>
              </a:rPr>
              <a:t>PwC</a:t>
            </a:r>
            <a:endParaRPr lang="en-CA" sz="1000" noProof="0" dirty="0">
              <a:latin typeface="Arial" pitchFamily="34" charset="0"/>
              <a:cs typeface="Arial" pitchFamily="34" charset="0"/>
            </a:endParaRPr>
          </a:p>
        </p:txBody>
      </p:sp>
    </p:spTree>
    <p:extLst>
      <p:ext uri="{BB962C8B-B14F-4D97-AF65-F5344CB8AC3E}">
        <p14:creationId xmlns:p14="http://schemas.microsoft.com/office/powerpoint/2010/main" val="28623260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bg1"/>
                </a:solidFill>
              </a:defRPr>
            </a:lvl1pPr>
          </a:lstStyle>
          <a:p>
            <a:r>
              <a:rPr lang="en-US" noProof="0" smtClean="0"/>
              <a:t>Click to edit Master title style</a:t>
            </a:r>
            <a:endParaRPr lang="en-CA" noProof="0"/>
          </a:p>
        </p:txBody>
      </p:sp>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28"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CA"/>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n-CA" smtClean="0"/>
              <a:pPr/>
              <a:t>‹#›</a:t>
            </a:fld>
            <a:endParaRPr lang="en-CA"/>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endParaRPr lang="en-CA" dirty="0"/>
          </a:p>
        </p:txBody>
      </p:sp>
      <p:sp>
        <p:nvSpPr>
          <p:cNvPr id="12"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solidFill>
                  <a:schemeClr val="bg1"/>
                </a:solidFill>
                <a:latin typeface="Arial" pitchFamily="34" charset="0"/>
                <a:cs typeface="Arial" pitchFamily="34" charset="0"/>
              </a:rPr>
              <a:t>PwC</a:t>
            </a:r>
            <a:endParaRPr lang="en-CA" sz="1000" noProof="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539748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en-US" noProof="0" smtClean="0"/>
              <a:t>Click to edit Master title style</a:t>
            </a:r>
            <a:endParaRPr lang="en-CA" noProof="0" smtClean="0"/>
          </a:p>
        </p:txBody>
      </p:sp>
      <p:sp>
        <p:nvSpPr>
          <p:cNvPr id="58" name="Subtitle 2"/>
          <p:cNvSpPr>
            <a:spLocks noGrp="1"/>
          </p:cNvSpPr>
          <p:nvPr>
            <p:ph type="subTitle" idx="1"/>
          </p:nvPr>
        </p:nvSpPr>
        <p:spPr bwMode="black">
          <a:xfrm>
            <a:off x="533400" y="1905001"/>
            <a:ext cx="80772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CA" noProof="0" smtClean="0"/>
          </a:p>
        </p:txBody>
      </p:sp>
      <p:sp>
        <p:nvSpPr>
          <p:cNvPr id="33"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CA"/>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CA" smtClean="0"/>
              <a:pPr/>
              <a:t>‹#›</a:t>
            </a:fld>
            <a:endParaRPr lang="en-CA"/>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CA" dirty="0"/>
          </a:p>
        </p:txBody>
      </p:sp>
      <p:sp>
        <p:nvSpPr>
          <p:cNvPr id="11"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latin typeface="Arial" pitchFamily="34" charset="0"/>
                <a:cs typeface="Arial" pitchFamily="34" charset="0"/>
              </a:rPr>
              <a:t>PwC</a:t>
            </a:r>
            <a:endParaRPr lang="en-CA" sz="1000" noProof="0" dirty="0">
              <a:latin typeface="Arial" pitchFamily="34" charset="0"/>
              <a:cs typeface="Arial" pitchFamily="34" charset="0"/>
            </a:endParaRPr>
          </a:p>
        </p:txBody>
      </p:sp>
    </p:spTree>
    <p:extLst>
      <p:ext uri="{BB962C8B-B14F-4D97-AF65-F5344CB8AC3E}">
        <p14:creationId xmlns:p14="http://schemas.microsoft.com/office/powerpoint/2010/main" val="12957884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baseline="0">
                <a:solidFill>
                  <a:schemeClr val="bg1"/>
                </a:solidFill>
              </a:defRPr>
            </a:lvl1pPr>
          </a:lstStyle>
          <a:p>
            <a:r>
              <a:rPr lang="en-US" noProof="0" smtClean="0"/>
              <a:t>Click to edit Master title style</a:t>
            </a:r>
            <a:endParaRPr lang="en-CA" noProof="0"/>
          </a:p>
        </p:txBody>
      </p:sp>
      <p:sp>
        <p:nvSpPr>
          <p:cNvPr id="22" name="Subtitle 2"/>
          <p:cNvSpPr>
            <a:spLocks noGrp="1"/>
          </p:cNvSpPr>
          <p:nvPr>
            <p:ph type="subTitle" idx="1"/>
          </p:nvPr>
        </p:nvSpPr>
        <p:spPr bwMode="black">
          <a:xfrm>
            <a:off x="533400" y="1905000"/>
            <a:ext cx="8077200" cy="1371600"/>
          </a:xfrm>
        </p:spPr>
        <p:txBody>
          <a:bodyPr>
            <a:noAutofit/>
          </a:bodyPr>
          <a:lstStyle>
            <a:lvl1pPr marL="0" indent="0" algn="l">
              <a:lnSpc>
                <a:spcPct val="90000"/>
              </a:lnSpc>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CA" noProof="0" smtClean="0"/>
          </a:p>
        </p:txBody>
      </p:sp>
      <p:sp>
        <p:nvSpPr>
          <p:cNvPr id="3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CA"/>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n-CA" smtClean="0"/>
              <a:pPr/>
              <a:t>‹#›</a:t>
            </a:fld>
            <a:endParaRPr lang="en-CA"/>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endParaRPr lang="en-CA" dirty="0"/>
          </a:p>
        </p:txBody>
      </p:sp>
      <p:sp>
        <p:nvSpPr>
          <p:cNvPr id="12"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solidFill>
                  <a:schemeClr val="bg1"/>
                </a:solidFill>
                <a:latin typeface="Arial" pitchFamily="34" charset="0"/>
                <a:cs typeface="Arial" pitchFamily="34" charset="0"/>
              </a:rPr>
              <a:t>PwC</a:t>
            </a:r>
            <a:endParaRPr lang="en-CA" sz="1000" noProof="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3496162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a:solidFill>
                  <a:schemeClr val="bg1"/>
                </a:solidFill>
              </a:defRPr>
            </a:lvl1pPr>
          </a:lstStyle>
          <a:p>
            <a:r>
              <a:rPr lang="en-US" noProof="0" smtClean="0"/>
              <a:t>Click to edit Master title style</a:t>
            </a:r>
            <a:endParaRPr lang="en-CA" noProof="0" smtClean="0"/>
          </a:p>
        </p:txBody>
      </p:sp>
      <p:sp>
        <p:nvSpPr>
          <p:cNvPr id="20" name="Content Placeholder 19"/>
          <p:cNvSpPr>
            <a:spLocks noGrp="1"/>
          </p:cNvSpPr>
          <p:nvPr>
            <p:ph sz="quarter" idx="13"/>
          </p:nvPr>
        </p:nvSpPr>
        <p:spPr>
          <a:xfrm>
            <a:off x="533401" y="2819400"/>
            <a:ext cx="39623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33" name="Subtitle 2"/>
          <p:cNvSpPr>
            <a:spLocks noGrp="1"/>
          </p:cNvSpPr>
          <p:nvPr>
            <p:ph type="subTitle" idx="1"/>
          </p:nvPr>
        </p:nvSpPr>
        <p:spPr bwMode="black">
          <a:xfrm>
            <a:off x="533400" y="1905001"/>
            <a:ext cx="80772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CA" noProof="0" smtClean="0"/>
          </a:p>
        </p:txBody>
      </p:sp>
      <p:sp>
        <p:nvSpPr>
          <p:cNvPr id="31"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CA"/>
          </a:p>
        </p:txBody>
      </p:sp>
      <p:cxnSp>
        <p:nvCxnSpPr>
          <p:cNvPr id="12" name="Shape 11"/>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n-CA" smtClean="0"/>
              <a:pPr/>
              <a:t>‹#›</a:t>
            </a:fld>
            <a:endParaRPr lang="en-CA"/>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endParaRPr lang="en-CA" dirty="0"/>
          </a:p>
        </p:txBody>
      </p:sp>
      <p:sp>
        <p:nvSpPr>
          <p:cNvPr id="13"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solidFill>
                  <a:schemeClr val="bg1"/>
                </a:solidFill>
                <a:latin typeface="Arial" pitchFamily="34" charset="0"/>
                <a:cs typeface="Arial" pitchFamily="34" charset="0"/>
              </a:rPr>
              <a:t>PwC</a:t>
            </a:r>
            <a:endParaRPr lang="en-CA" sz="1000" noProof="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9567579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096257" y="-2734056"/>
            <a:ext cx="152399" cy="683971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1895475" y="838200"/>
            <a:ext cx="5343525" cy="914400"/>
          </a:xfrm>
        </p:spPr>
        <p:txBody>
          <a:bodyPr anchor="t" anchorCtr="0">
            <a:noAutofit/>
          </a:bodyPr>
          <a:lstStyle>
            <a:lvl1pPr>
              <a:lnSpc>
                <a:spcPct val="90000"/>
              </a:lnSpc>
              <a:defRPr sz="3200" b="1" i="1" baseline="0">
                <a:solidFill>
                  <a:schemeClr val="tx1"/>
                </a:solidFill>
              </a:defRPr>
            </a:lvl1pPr>
          </a:lstStyle>
          <a:p>
            <a:r>
              <a:rPr lang="en-CA" noProof="0" smtClean="0"/>
              <a:t>Click to add the presentation’s main title</a:t>
            </a:r>
            <a:endParaRPr lang="en-CA" noProof="0" dirty="0"/>
          </a:p>
        </p:txBody>
      </p:sp>
      <p:sp>
        <p:nvSpPr>
          <p:cNvPr id="143" name="Subtitle 2"/>
          <p:cNvSpPr>
            <a:spLocks noGrp="1"/>
          </p:cNvSpPr>
          <p:nvPr>
            <p:ph type="subTitle" idx="1" hasCustomPrompt="1"/>
          </p:nvPr>
        </p:nvSpPr>
        <p:spPr bwMode="black">
          <a:xfrm>
            <a:off x="1895475" y="1828799"/>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CA" noProof="0" smtClean="0"/>
              <a:t>Subtitle and date (move higher if title is only one line)</a:t>
            </a:r>
            <a:endParaRPr lang="en-CA" noProof="0" dirty="0" smtClean="0"/>
          </a:p>
        </p:txBody>
      </p:sp>
      <p:sp>
        <p:nvSpPr>
          <p:cNvPr id="144" name="Text Placeholder 31"/>
          <p:cNvSpPr>
            <a:spLocks noGrp="1"/>
          </p:cNvSpPr>
          <p:nvPr>
            <p:ph type="body" sz="quarter" idx="10" hasCustomPrompt="1"/>
          </p:nvPr>
        </p:nvSpPr>
        <p:spPr bwMode="black">
          <a:xfrm>
            <a:off x="1895475" y="374904"/>
            <a:ext cx="4105656"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CA" noProof="0" smtClean="0"/>
              <a:t>www.pwc.com</a:t>
            </a:r>
            <a:endParaRPr lang="en-CA" noProof="0"/>
          </a:p>
        </p:txBody>
      </p:sp>
      <p:grpSp>
        <p:nvGrpSpPr>
          <p:cNvPr id="2" name="Group 101"/>
          <p:cNvGrpSpPr>
            <a:grpSpLocks noChangeAspect="1"/>
          </p:cNvGrpSpPr>
          <p:nvPr userDrawn="1"/>
        </p:nvGrpSpPr>
        <p:grpSpPr>
          <a:xfrm>
            <a:off x="968592" y="5768681"/>
            <a:ext cx="1232283" cy="935789"/>
            <a:chOff x="518032" y="-1032869"/>
            <a:chExt cx="6161413" cy="4678943"/>
          </a:xfrm>
        </p:grpSpPr>
        <p:grpSp>
          <p:nvGrpSpPr>
            <p:cNvPr id="3" name="Group 73"/>
            <p:cNvGrpSpPr>
              <a:grpSpLocks noChangeAspect="1"/>
            </p:cNvGrpSpPr>
            <p:nvPr/>
          </p:nvGrpSpPr>
          <p:grpSpPr>
            <a:xfrm>
              <a:off x="4438637" y="-1032863"/>
              <a:ext cx="2240792" cy="2011550"/>
              <a:chOff x="1905000" y="5715000"/>
              <a:chExt cx="445770" cy="381000"/>
            </a:xfrm>
          </p:grpSpPr>
          <p:sp>
            <p:nvSpPr>
              <p:cNvPr id="107"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08"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09"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0"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1"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2"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3"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4"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5"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6"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7"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8"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1"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2"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3"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4"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5"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6"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7"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8"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9"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30"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grpSp>
        <p:grpSp>
          <p:nvGrpSpPr>
            <p:cNvPr id="4" name="Group 32"/>
            <p:cNvGrpSpPr/>
            <p:nvPr/>
          </p:nvGrpSpPr>
          <p:grpSpPr>
            <a:xfrm>
              <a:off x="518032" y="978681"/>
              <a:ext cx="4572000" cy="2667393"/>
              <a:chOff x="518032" y="978681"/>
              <a:chExt cx="4572000" cy="2667393"/>
            </a:xfrm>
          </p:grpSpPr>
          <p:sp>
            <p:nvSpPr>
              <p:cNvPr id="105"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06"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grpSp>
    </p:spTree>
    <p:extLst>
      <p:ext uri="{BB962C8B-B14F-4D97-AF65-F5344CB8AC3E}">
        <p14:creationId xmlns:p14="http://schemas.microsoft.com/office/powerpoint/2010/main" val="24609313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ver Slide: Client Logo">
    <p:spTree>
      <p:nvGrpSpPr>
        <p:cNvPr id="1" name=""/>
        <p:cNvGrpSpPr/>
        <p:nvPr/>
      </p:nvGrpSpPr>
      <p:grpSpPr>
        <a:xfrm>
          <a:off x="0" y="0"/>
          <a:ext cx="0" cy="0"/>
          <a:chOff x="0" y="0"/>
          <a:chExt cx="0" cy="0"/>
        </a:xfrm>
      </p:grpSpPr>
      <p:grpSp>
        <p:nvGrpSpPr>
          <p:cNvPr id="2" name="Group 31"/>
          <p:cNvGrpSpPr/>
          <p:nvPr userDrawn="1"/>
        </p:nvGrpSpPr>
        <p:grpSpPr bwMode="gray">
          <a:xfrm>
            <a:off x="1752601" y="1"/>
            <a:ext cx="7391400" cy="6176009"/>
            <a:chOff x="19140488" y="13674"/>
            <a:chExt cx="7443798" cy="6145827"/>
          </a:xfrm>
        </p:grpSpPr>
        <p:sp>
          <p:nvSpPr>
            <p:cNvPr id="35"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7"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8"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9"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Picture Placeholder 76"/>
          <p:cNvSpPr>
            <a:spLocks noGrp="1"/>
          </p:cNvSpPr>
          <p:nvPr>
            <p:ph type="pic" sz="quarter" idx="13"/>
          </p:nvPr>
        </p:nvSpPr>
        <p:spPr>
          <a:xfrm>
            <a:off x="609601" y="3048000"/>
            <a:ext cx="914400" cy="762000"/>
          </a:xfrm>
        </p:spPr>
        <p:txBody>
          <a:bodyPr/>
          <a:lstStyle>
            <a:lvl1pPr>
              <a:defRPr sz="1400"/>
            </a:lvl1pPr>
          </a:lstStyle>
          <a:p>
            <a:r>
              <a:rPr lang="en-US" noProof="0" smtClean="0"/>
              <a:t>Click icon to add picture</a:t>
            </a:r>
            <a:endParaRPr lang="en-CA" noProof="0" dirty="0"/>
          </a:p>
        </p:txBody>
      </p:sp>
      <p:grpSp>
        <p:nvGrpSpPr>
          <p:cNvPr id="3" name="Group 31"/>
          <p:cNvGrpSpPr/>
          <p:nvPr/>
        </p:nvGrpSpPr>
        <p:grpSpPr>
          <a:xfrm>
            <a:off x="489086" y="2901697"/>
            <a:ext cx="1209752" cy="151219"/>
            <a:chOff x="489087" y="2521685"/>
            <a:chExt cx="1209752" cy="151219"/>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CA" noProof="0" smtClean="0"/>
              <a:t>Click to add the presentation’s main title</a:t>
            </a:r>
            <a:endParaRPr lang="en-CA" noProof="0"/>
          </a:p>
        </p:txBody>
      </p:sp>
      <p:sp>
        <p:nvSpPr>
          <p:cNvPr id="46"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CA" noProof="0" smtClean="0"/>
              <a:t>Subtitle and date (move higher if title is only one line)</a:t>
            </a:r>
            <a:endParaRPr lang="en-CA" noProof="0" dirty="0" smtClean="0"/>
          </a:p>
        </p:txBody>
      </p:sp>
      <p:sp>
        <p:nvSpPr>
          <p:cNvPr id="47"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CA" noProof="0" smtClean="0"/>
              <a:t>www.pwc.com</a:t>
            </a:r>
            <a:endParaRPr lang="en-CA" noProof="0"/>
          </a:p>
        </p:txBody>
      </p:sp>
      <p:grpSp>
        <p:nvGrpSpPr>
          <p:cNvPr id="4" name="Group 32"/>
          <p:cNvGrpSpPr/>
          <p:nvPr/>
        </p:nvGrpSpPr>
        <p:grpSpPr>
          <a:xfrm>
            <a:off x="968592" y="6170991"/>
            <a:ext cx="914400" cy="533479"/>
            <a:chOff x="518032" y="978681"/>
            <a:chExt cx="4572000" cy="2667393"/>
          </a:xfrm>
        </p:grpSpPr>
        <p:sp>
          <p:nvSpPr>
            <p:cNvPr id="9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98"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1929570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1"/>
            <a:ext cx="8077200" cy="914400"/>
          </a:xfrm>
        </p:spPr>
        <p:txBody>
          <a:bodyPr/>
          <a:lstStyle/>
          <a:p>
            <a:r>
              <a:rPr lang="en-US" noProof="0" smtClean="0"/>
              <a:t>Click to edit Master title style</a:t>
            </a:r>
            <a:endParaRPr lang="en-CA" noProof="0"/>
          </a:p>
        </p:txBody>
      </p:sp>
      <p:sp>
        <p:nvSpPr>
          <p:cNvPr id="27" name="Content Placeholder 26"/>
          <p:cNvSpPr>
            <a:spLocks noGrp="1"/>
          </p:cNvSpPr>
          <p:nvPr>
            <p:ph sz="quarter" idx="13"/>
          </p:nvPr>
        </p:nvSpPr>
        <p:spPr>
          <a:xfrm>
            <a:off x="533400" y="1752601"/>
            <a:ext cx="2590800" cy="4419599"/>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28" name="Content Placeholder 26"/>
          <p:cNvSpPr>
            <a:spLocks noGrp="1"/>
          </p:cNvSpPr>
          <p:nvPr>
            <p:ph sz="quarter" idx="14"/>
          </p:nvPr>
        </p:nvSpPr>
        <p:spPr>
          <a:xfrm>
            <a:off x="3276601" y="1752601"/>
            <a:ext cx="2590799" cy="4419599"/>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31" name="Content Placeholder 26"/>
          <p:cNvSpPr>
            <a:spLocks noGrp="1"/>
          </p:cNvSpPr>
          <p:nvPr>
            <p:ph sz="quarter" idx="15"/>
          </p:nvPr>
        </p:nvSpPr>
        <p:spPr>
          <a:xfrm>
            <a:off x="6019800" y="1752601"/>
            <a:ext cx="2590800" cy="4419599"/>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36"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GB" smtClean="0"/>
              <a:t>Coop 3150 Final Report</a:t>
            </a:r>
            <a:endParaRPr lang="en-GB" dirty="0"/>
          </a:p>
        </p:txBody>
      </p:sp>
      <p:cxnSp>
        <p:nvCxnSpPr>
          <p:cNvPr id="19" name="Shape 18"/>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31A9BB07-C5FB-4E20-B8DA-A292AC76AFA9}" type="slidenum">
              <a:rPr lang="en-GB" smtClean="0"/>
              <a:pPr/>
              <a:t>‹#›</a:t>
            </a:fld>
            <a:endParaRPr lang="en-GB"/>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GB" smtClean="0"/>
              <a:t>Summer 2018</a:t>
            </a:r>
            <a:endParaRPr lang="en-GB" dirty="0"/>
          </a:p>
        </p:txBody>
      </p:sp>
      <p:sp>
        <p:nvSpPr>
          <p:cNvPr id="13" name="PwCFirm"/>
          <p:cNvSpPr txBox="1"/>
          <p:nvPr/>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latin typeface="Arial" pitchFamily="34" charset="0"/>
                <a:cs typeface="Arial" pitchFamily="34" charset="0"/>
              </a:rPr>
              <a:t>PwC</a:t>
            </a:r>
            <a:endParaRPr lang="en-CA" sz="1000" noProof="0" dirty="0">
              <a:latin typeface="Arial" pitchFamily="34" charset="0"/>
              <a:cs typeface="Arial" pitchFamily="34" charset="0"/>
            </a:endParaRPr>
          </a:p>
        </p:txBody>
      </p:sp>
      <p:sp>
        <p:nvSpPr>
          <p:cNvPr id="14"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extLst>
      <p:ext uri="{BB962C8B-B14F-4D97-AF65-F5344CB8AC3E}">
        <p14:creationId xmlns:p14="http://schemas.microsoft.com/office/powerpoint/2010/main" val="92137754"/>
      </p:ext>
    </p:extLst>
  </p:cSld>
  <p:clrMapOvr>
    <a:masterClrMapping/>
  </p:clrMapOvr>
  <p:transition>
    <p:fade/>
  </p:transition>
  <p:timing>
    <p:tnLst>
      <p:par>
        <p:cTn id="1" dur="indefinite" restart="never" nodeType="tmRoot"/>
      </p:par>
    </p:tnLst>
  </p:timing>
  <p:hf hdr="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 name="Group 26"/>
          <p:cNvGrpSpPr/>
          <p:nvPr userDrawn="1"/>
        </p:nvGrpSpPr>
        <p:grpSpPr bwMode="gray">
          <a:xfrm>
            <a:off x="1752601" y="1"/>
            <a:ext cx="739140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54"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CA" noProof="0" smtClean="0"/>
              <a:t>Click to add the presentation’s main title</a:t>
            </a:r>
            <a:endParaRPr lang="en-CA" noProof="0" dirty="0"/>
          </a:p>
        </p:txBody>
      </p:sp>
      <p:sp>
        <p:nvSpPr>
          <p:cNvPr id="55"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CA" noProof="0" smtClean="0"/>
              <a:t>Subtitle and date (move higher if title is only one line)</a:t>
            </a:r>
            <a:endParaRPr lang="en-CA" noProof="0" dirty="0" smtClean="0"/>
          </a:p>
        </p:txBody>
      </p:sp>
      <p:sp>
        <p:nvSpPr>
          <p:cNvPr id="56"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CA" noProof="0" smtClean="0"/>
              <a:t>www.pwc.com</a:t>
            </a:r>
            <a:endParaRPr lang="en-CA" noProof="0"/>
          </a:p>
        </p:txBody>
      </p:sp>
      <p:sp>
        <p:nvSpPr>
          <p:cNvPr id="17" name="Picture Placeholder 76"/>
          <p:cNvSpPr>
            <a:spLocks noGrp="1"/>
          </p:cNvSpPr>
          <p:nvPr>
            <p:ph type="pic" sz="quarter" idx="13"/>
          </p:nvPr>
        </p:nvSpPr>
        <p:spPr>
          <a:xfrm>
            <a:off x="1752600" y="2899977"/>
            <a:ext cx="6324600" cy="3272223"/>
          </a:xfrm>
        </p:spPr>
        <p:txBody>
          <a:bodyPr/>
          <a:lstStyle>
            <a:lvl1pPr>
              <a:defRPr sz="1400"/>
            </a:lvl1pPr>
          </a:lstStyle>
          <a:p>
            <a:r>
              <a:rPr lang="en-US" noProof="0" smtClean="0"/>
              <a:t>Click icon to add picture</a:t>
            </a:r>
            <a:endParaRPr lang="en-CA" noProof="0" dirty="0"/>
          </a:p>
        </p:txBody>
      </p:sp>
      <p:grpSp>
        <p:nvGrpSpPr>
          <p:cNvPr id="3" name="Group 32"/>
          <p:cNvGrpSpPr/>
          <p:nvPr userDrawn="1"/>
        </p:nvGrpSpPr>
        <p:grpSpPr>
          <a:xfrm>
            <a:off x="968592" y="6170991"/>
            <a:ext cx="9144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13646611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noProof="0"/>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noProof="0"/>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noProof="0"/>
          </a:p>
        </p:txBody>
      </p:sp>
      <p:sp>
        <p:nvSpPr>
          <p:cNvPr id="50"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CA" noProof="0" smtClean="0"/>
              <a:t>Click to add the presentation’s main title</a:t>
            </a:r>
            <a:endParaRPr lang="en-CA" noProof="0" dirty="0"/>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CA" noProof="0" smtClean="0"/>
              <a:t>Subtitle and date (move higher if title is only one line)</a:t>
            </a:r>
            <a:endParaRPr lang="en-CA" noProof="0" dirty="0" smtClean="0"/>
          </a:p>
        </p:txBody>
      </p:sp>
      <p:sp>
        <p:nvSpPr>
          <p:cNvPr id="52"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CA" noProof="0" smtClean="0"/>
              <a:t>www.pwc.com</a:t>
            </a:r>
            <a:endParaRPr lang="en-CA" noProof="0"/>
          </a:p>
        </p:txBody>
      </p:sp>
      <p:grpSp>
        <p:nvGrpSpPr>
          <p:cNvPr id="2" name="Group 32"/>
          <p:cNvGrpSpPr/>
          <p:nvPr userDrawn="1"/>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19481957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sz="3200">
                <a:solidFill>
                  <a:schemeClr val="tx1"/>
                </a:solidFill>
              </a:defRPr>
            </a:lvl1pPr>
          </a:lstStyle>
          <a:p>
            <a:r>
              <a:rPr lang="en-US" noProof="0" smtClean="0"/>
              <a:t>Click to edit Master title style</a:t>
            </a:r>
            <a:endParaRPr lang="en-CA" noProof="0"/>
          </a:p>
        </p:txBody>
      </p:sp>
      <p:sp>
        <p:nvSpPr>
          <p:cNvPr id="11" name="Text Placeholder 10"/>
          <p:cNvSpPr>
            <a:spLocks noGrp="1"/>
          </p:cNvSpPr>
          <p:nvPr>
            <p:ph type="body" sz="quarter" idx="10" hasCustomPrompt="1"/>
          </p:nvPr>
        </p:nvSpPr>
        <p:spPr>
          <a:xfrm>
            <a:off x="533400" y="5867400"/>
            <a:ext cx="4800600" cy="762000"/>
          </a:xfrm>
        </p:spPr>
        <p:txBody>
          <a:bodyPr anchor="b"/>
          <a:lstStyle>
            <a:lvl1pPr>
              <a:defRPr sz="900">
                <a:latin typeface="Arial" pitchFamily="34" charset="0"/>
                <a:cs typeface="Arial" pitchFamily="34" charset="0"/>
              </a:defRPr>
            </a:lvl1pPr>
          </a:lstStyle>
          <a:p>
            <a:pPr lvl="0"/>
            <a:r>
              <a:rPr lang="en-CA" noProof="0" smtClean="0"/>
              <a:t>Add legal and copyright disclaimers here.</a:t>
            </a:r>
            <a:endParaRPr lang="en-CA" noProof="0"/>
          </a:p>
        </p:txBody>
      </p:sp>
      <p:cxnSp>
        <p:nvCxnSpPr>
          <p:cNvPr id="7" name="Shape 6"/>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94227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2" name="Group 18"/>
          <p:cNvGrpSpPr/>
          <p:nvPr userDrawn="1"/>
        </p:nvGrpSpPr>
        <p:grpSpPr bwMode="gray">
          <a:xfrm>
            <a:off x="1752601" y="1"/>
            <a:ext cx="7391400"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1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CA" noProof="0" smtClean="0"/>
              <a:t>Click to add the presentation’s main title</a:t>
            </a:r>
            <a:endParaRPr lang="en-CA" noProof="0" dirty="0"/>
          </a:p>
        </p:txBody>
      </p:sp>
      <p:sp>
        <p:nvSpPr>
          <p:cNvPr id="1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CA" noProof="0" smtClean="0"/>
              <a:t>Subtitle and date (move higher if title is only one line)</a:t>
            </a:r>
            <a:endParaRPr lang="en-CA" noProof="0" dirty="0" smtClean="0"/>
          </a:p>
        </p:txBody>
      </p:sp>
      <p:sp>
        <p:nvSpPr>
          <p:cNvPr id="21"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CA" noProof="0" smtClean="0"/>
              <a:t>www.pwc.com</a:t>
            </a:r>
            <a:endParaRPr lang="en-CA" noProof="0" dirty="0"/>
          </a:p>
        </p:txBody>
      </p:sp>
      <p:grpSp>
        <p:nvGrpSpPr>
          <p:cNvPr id="3" name="Group 32"/>
          <p:cNvGrpSpPr/>
          <p:nvPr userDrawn="1"/>
        </p:nvGrpSpPr>
        <p:grpSpPr>
          <a:xfrm>
            <a:off x="968592" y="6170991"/>
            <a:ext cx="9144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16206560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en-US" noProof="0" smtClean="0"/>
              <a:t>Click to edit Master title style</a:t>
            </a:r>
            <a:endParaRPr lang="en-CA" noProof="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2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CA"/>
          </a:p>
        </p:txBody>
      </p:sp>
      <p:sp>
        <p:nvSpPr>
          <p:cNvPr id="32" name="PwCFirm"/>
          <p:cNvSpPr txBox="1"/>
          <p:nvPr/>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latin typeface="Arial" pitchFamily="34" charset="0"/>
                <a:cs typeface="Arial" pitchFamily="34" charset="0"/>
              </a:rPr>
              <a:t>PwC</a:t>
            </a:r>
            <a:endParaRPr lang="en-CA" sz="1000" noProof="0" dirty="0">
              <a:latin typeface="Arial" pitchFamily="34" charset="0"/>
              <a:cs typeface="Arial" pitchFamily="34" charset="0"/>
            </a:endParaRPr>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CA" smtClean="0"/>
              <a:pPr/>
              <a:t>‹#›</a:t>
            </a:fld>
            <a:endParaRPr lang="en-CA"/>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CA" dirty="0"/>
          </a:p>
        </p:txBody>
      </p:sp>
    </p:spTree>
    <p:extLst>
      <p:ext uri="{BB962C8B-B14F-4D97-AF65-F5344CB8AC3E}">
        <p14:creationId xmlns:p14="http://schemas.microsoft.com/office/powerpoint/2010/main" val="1965700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CA" noProof="0"/>
          </a:p>
        </p:txBody>
      </p:sp>
      <p:sp>
        <p:nvSpPr>
          <p:cNvPr id="28" name="Content Placeholder 26"/>
          <p:cNvSpPr>
            <a:spLocks noGrp="1"/>
          </p:cNvSpPr>
          <p:nvPr>
            <p:ph sz="quarter" idx="14"/>
          </p:nvPr>
        </p:nvSpPr>
        <p:spPr>
          <a:xfrm>
            <a:off x="533400" y="1752601"/>
            <a:ext cx="3962400" cy="4419599"/>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31" name="Content Placeholder 26"/>
          <p:cNvSpPr>
            <a:spLocks noGrp="1"/>
          </p:cNvSpPr>
          <p:nvPr>
            <p:ph sz="quarter" idx="15"/>
          </p:nvPr>
        </p:nvSpPr>
        <p:spPr>
          <a:xfrm>
            <a:off x="4648201" y="1752600"/>
            <a:ext cx="3962399" cy="441960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3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CA"/>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CA" smtClean="0"/>
              <a:pPr/>
              <a:t>‹#›</a:t>
            </a:fld>
            <a:endParaRPr lang="en-CA"/>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CA" dirty="0"/>
          </a:p>
        </p:txBody>
      </p:sp>
      <p:sp>
        <p:nvSpPr>
          <p:cNvPr id="12"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latin typeface="Arial" pitchFamily="34" charset="0"/>
                <a:cs typeface="Arial" pitchFamily="34" charset="0"/>
              </a:rPr>
              <a:t>PwC</a:t>
            </a:r>
            <a:endParaRPr lang="en-CA" sz="1000" noProof="0" dirty="0">
              <a:latin typeface="Arial" pitchFamily="34" charset="0"/>
              <a:cs typeface="Arial" pitchFamily="34" charset="0"/>
            </a:endParaRPr>
          </a:p>
        </p:txBody>
      </p:sp>
    </p:spTree>
    <p:extLst>
      <p:ext uri="{BB962C8B-B14F-4D97-AF65-F5344CB8AC3E}">
        <p14:creationId xmlns:p14="http://schemas.microsoft.com/office/powerpoint/2010/main" val="19633746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1"/>
            <a:ext cx="8077200" cy="914400"/>
          </a:xfrm>
        </p:spPr>
        <p:txBody>
          <a:bodyPr/>
          <a:lstStyle/>
          <a:p>
            <a:r>
              <a:rPr lang="en-US" noProof="0" smtClean="0"/>
              <a:t>Click to edit Master title style</a:t>
            </a:r>
            <a:endParaRPr lang="en-CA" noProof="0"/>
          </a:p>
        </p:txBody>
      </p:sp>
      <p:sp>
        <p:nvSpPr>
          <p:cNvPr id="27" name="Content Placeholder 26"/>
          <p:cNvSpPr>
            <a:spLocks noGrp="1"/>
          </p:cNvSpPr>
          <p:nvPr>
            <p:ph sz="quarter" idx="13"/>
          </p:nvPr>
        </p:nvSpPr>
        <p:spPr>
          <a:xfrm>
            <a:off x="533400" y="1752601"/>
            <a:ext cx="2590800" cy="4419599"/>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28" name="Content Placeholder 26"/>
          <p:cNvSpPr>
            <a:spLocks noGrp="1"/>
          </p:cNvSpPr>
          <p:nvPr>
            <p:ph sz="quarter" idx="14"/>
          </p:nvPr>
        </p:nvSpPr>
        <p:spPr>
          <a:xfrm>
            <a:off x="3276601" y="1752601"/>
            <a:ext cx="2590799" cy="4419599"/>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31" name="Content Placeholder 26"/>
          <p:cNvSpPr>
            <a:spLocks noGrp="1"/>
          </p:cNvSpPr>
          <p:nvPr>
            <p:ph sz="quarter" idx="15"/>
          </p:nvPr>
        </p:nvSpPr>
        <p:spPr>
          <a:xfrm>
            <a:off x="6019800" y="1752601"/>
            <a:ext cx="2590800" cy="4419599"/>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36"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CA"/>
          </a:p>
        </p:txBody>
      </p:sp>
      <p:cxnSp>
        <p:nvCxnSpPr>
          <p:cNvPr id="19" name="Shape 18"/>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CA" smtClean="0"/>
              <a:pPr/>
              <a:t>‹#›</a:t>
            </a:fld>
            <a:endParaRPr lang="en-CA"/>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CA" dirty="0"/>
          </a:p>
        </p:txBody>
      </p:sp>
      <p:sp>
        <p:nvSpPr>
          <p:cNvPr id="13"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latin typeface="Arial" pitchFamily="34" charset="0"/>
                <a:cs typeface="Arial" pitchFamily="34" charset="0"/>
              </a:rPr>
              <a:t>PwC</a:t>
            </a:r>
            <a:endParaRPr lang="en-CA" sz="1000" noProof="0" dirty="0">
              <a:latin typeface="Arial" pitchFamily="34" charset="0"/>
              <a:cs typeface="Arial" pitchFamily="34" charset="0"/>
            </a:endParaRPr>
          </a:p>
        </p:txBody>
      </p:sp>
    </p:spTree>
    <p:extLst>
      <p:ext uri="{BB962C8B-B14F-4D97-AF65-F5344CB8AC3E}">
        <p14:creationId xmlns:p14="http://schemas.microsoft.com/office/powerpoint/2010/main" val="19184276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CA" noProof="0"/>
          </a:p>
        </p:txBody>
      </p:sp>
      <p:sp>
        <p:nvSpPr>
          <p:cNvPr id="28" name="Content Placeholder 26"/>
          <p:cNvSpPr>
            <a:spLocks noGrp="1"/>
          </p:cNvSpPr>
          <p:nvPr>
            <p:ph sz="quarter" idx="14"/>
          </p:nvPr>
        </p:nvSpPr>
        <p:spPr>
          <a:xfrm>
            <a:off x="533400" y="3352800"/>
            <a:ext cx="3962400" cy="281940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31" name="Content Placeholder 26"/>
          <p:cNvSpPr>
            <a:spLocks noGrp="1"/>
          </p:cNvSpPr>
          <p:nvPr>
            <p:ph sz="quarter" idx="15"/>
          </p:nvPr>
        </p:nvSpPr>
        <p:spPr>
          <a:xfrm>
            <a:off x="4648199" y="3352800"/>
            <a:ext cx="3962401" cy="281940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3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CA"/>
          </a:p>
        </p:txBody>
      </p:sp>
      <p:sp>
        <p:nvSpPr>
          <p:cNvPr id="13" name="Text Placeholder 12"/>
          <p:cNvSpPr>
            <a:spLocks noGrp="1"/>
          </p:cNvSpPr>
          <p:nvPr>
            <p:ph type="body" sz="quarter" idx="16"/>
          </p:nvPr>
        </p:nvSpPr>
        <p:spPr>
          <a:xfrm>
            <a:off x="533400" y="1752600"/>
            <a:ext cx="8077200" cy="1447800"/>
          </a:xfrm>
        </p:spPr>
        <p:txBody>
          <a:bodyPr/>
          <a:lstStyle/>
          <a:p>
            <a:pPr lvl="0"/>
            <a:r>
              <a:rPr lang="en-US" noProof="0" smtClean="0"/>
              <a:t>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CA" smtClean="0"/>
              <a:pPr/>
              <a:t>‹#›</a:t>
            </a:fld>
            <a:endParaRPr lang="en-CA"/>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CA" dirty="0"/>
          </a:p>
        </p:txBody>
      </p:sp>
      <p:sp>
        <p:nvSpPr>
          <p:cNvPr id="15"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latin typeface="Arial" pitchFamily="34" charset="0"/>
                <a:cs typeface="Arial" pitchFamily="34" charset="0"/>
              </a:rPr>
              <a:t>PwC</a:t>
            </a:r>
            <a:endParaRPr lang="en-CA" sz="1000" noProof="0" dirty="0">
              <a:latin typeface="Arial" pitchFamily="34" charset="0"/>
              <a:cs typeface="Arial" pitchFamily="34" charset="0"/>
            </a:endParaRPr>
          </a:p>
        </p:txBody>
      </p:sp>
    </p:spTree>
    <p:extLst>
      <p:ext uri="{BB962C8B-B14F-4D97-AF65-F5344CB8AC3E}">
        <p14:creationId xmlns:p14="http://schemas.microsoft.com/office/powerpoint/2010/main" val="7305440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CA" noProof="0"/>
          </a:p>
        </p:txBody>
      </p:sp>
      <p:sp>
        <p:nvSpPr>
          <p:cNvPr id="28" name="Content Placeholder 26"/>
          <p:cNvSpPr>
            <a:spLocks noGrp="1"/>
          </p:cNvSpPr>
          <p:nvPr>
            <p:ph sz="quarter" idx="14"/>
          </p:nvPr>
        </p:nvSpPr>
        <p:spPr>
          <a:xfrm>
            <a:off x="6019800" y="1752600"/>
            <a:ext cx="2590800" cy="2133600"/>
          </a:xfrm>
        </p:spPr>
        <p:txBody>
          <a:bodyPr/>
          <a:lstStyle/>
          <a:p>
            <a:pPr lvl="0"/>
            <a:r>
              <a:rPr lang="en-US" noProof="0" smtClean="0"/>
              <a:t>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US" noProof="0" smtClean="0"/>
              <a:t>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US" noProof="0" smtClean="0"/>
              <a:t>Edit Master text styles</a:t>
            </a:r>
          </a:p>
        </p:txBody>
      </p:sp>
      <p:sp>
        <p:nvSpPr>
          <p:cNvPr id="19"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CA"/>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CA" smtClean="0"/>
              <a:pPr/>
              <a:t>‹#›</a:t>
            </a:fld>
            <a:endParaRPr lang="en-CA"/>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CA" dirty="0"/>
          </a:p>
        </p:txBody>
      </p:sp>
      <p:sp>
        <p:nvSpPr>
          <p:cNvPr id="15"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latin typeface="Arial" pitchFamily="34" charset="0"/>
                <a:cs typeface="Arial" pitchFamily="34" charset="0"/>
              </a:rPr>
              <a:t>PwC</a:t>
            </a:r>
            <a:endParaRPr lang="en-CA" sz="1000" noProof="0" dirty="0">
              <a:latin typeface="Arial" pitchFamily="34" charset="0"/>
              <a:cs typeface="Arial" pitchFamily="34" charset="0"/>
            </a:endParaRPr>
          </a:p>
        </p:txBody>
      </p:sp>
    </p:spTree>
    <p:extLst>
      <p:ext uri="{BB962C8B-B14F-4D97-AF65-F5344CB8AC3E}">
        <p14:creationId xmlns:p14="http://schemas.microsoft.com/office/powerpoint/2010/main" val="22181238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n-US" noProof="0" smtClean="0"/>
              <a:t>Edit Master text styles</a:t>
            </a:r>
          </a:p>
        </p:txBody>
      </p:sp>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CA" noProof="0"/>
          </a:p>
        </p:txBody>
      </p:sp>
      <p:sp>
        <p:nvSpPr>
          <p:cNvPr id="31" name="Content Placeholder 26"/>
          <p:cNvSpPr>
            <a:spLocks noGrp="1"/>
          </p:cNvSpPr>
          <p:nvPr>
            <p:ph sz="quarter" idx="15"/>
          </p:nvPr>
        </p:nvSpPr>
        <p:spPr>
          <a:xfrm>
            <a:off x="533400" y="4038600"/>
            <a:ext cx="2590800" cy="2133600"/>
          </a:xfrm>
        </p:spPr>
        <p:txBody>
          <a:bodyPr/>
          <a:lstStyle/>
          <a:p>
            <a:pPr lvl="0"/>
            <a:r>
              <a:rPr lang="en-US" noProof="0" smtClean="0"/>
              <a:t>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US" noProof="0" smtClean="0"/>
              <a:t>Edit Master text styles</a:t>
            </a:r>
          </a:p>
        </p:txBody>
      </p:sp>
      <p:sp>
        <p:nvSpPr>
          <p:cNvPr id="19"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CA"/>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CA" smtClean="0"/>
              <a:pPr/>
              <a:t>‹#›</a:t>
            </a:fld>
            <a:endParaRPr lang="en-CA"/>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CA" dirty="0"/>
          </a:p>
        </p:txBody>
      </p:sp>
      <p:sp>
        <p:nvSpPr>
          <p:cNvPr id="15"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latin typeface="Arial" pitchFamily="34" charset="0"/>
                <a:cs typeface="Arial" pitchFamily="34" charset="0"/>
              </a:rPr>
              <a:t>PwC</a:t>
            </a:r>
            <a:endParaRPr lang="en-CA" sz="1000" noProof="0" dirty="0">
              <a:latin typeface="Arial" pitchFamily="34" charset="0"/>
              <a:cs typeface="Arial" pitchFamily="34" charset="0"/>
            </a:endParaRPr>
          </a:p>
        </p:txBody>
      </p:sp>
    </p:spTree>
    <p:extLst>
      <p:ext uri="{BB962C8B-B14F-4D97-AF65-F5344CB8AC3E}">
        <p14:creationId xmlns:p14="http://schemas.microsoft.com/office/powerpoint/2010/main" val="4275667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CA" noProof="0"/>
          </a:p>
        </p:txBody>
      </p:sp>
      <p:sp>
        <p:nvSpPr>
          <p:cNvPr id="28" name="Content Placeholder 26"/>
          <p:cNvSpPr>
            <a:spLocks noGrp="1"/>
          </p:cNvSpPr>
          <p:nvPr>
            <p:ph sz="quarter" idx="14"/>
          </p:nvPr>
        </p:nvSpPr>
        <p:spPr>
          <a:xfrm>
            <a:off x="533400" y="3352800"/>
            <a:ext cx="3962400" cy="281940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31" name="Content Placeholder 26"/>
          <p:cNvSpPr>
            <a:spLocks noGrp="1"/>
          </p:cNvSpPr>
          <p:nvPr>
            <p:ph sz="quarter" idx="15"/>
          </p:nvPr>
        </p:nvSpPr>
        <p:spPr>
          <a:xfrm>
            <a:off x="4648199" y="3352800"/>
            <a:ext cx="3962401" cy="281940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3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GB" smtClean="0"/>
              <a:t>Coop 3150 Final Report</a:t>
            </a:r>
            <a:endParaRPr lang="en-GB" dirty="0"/>
          </a:p>
        </p:txBody>
      </p:sp>
      <p:sp>
        <p:nvSpPr>
          <p:cNvPr id="13" name="Text Placeholder 12"/>
          <p:cNvSpPr>
            <a:spLocks noGrp="1"/>
          </p:cNvSpPr>
          <p:nvPr>
            <p:ph type="body" sz="quarter" idx="16"/>
          </p:nvPr>
        </p:nvSpPr>
        <p:spPr>
          <a:xfrm>
            <a:off x="533400" y="1752600"/>
            <a:ext cx="8077200" cy="1447800"/>
          </a:xfrm>
        </p:spPr>
        <p:txBody>
          <a:bodyPr/>
          <a:lstStyle/>
          <a:p>
            <a:pPr lvl="0"/>
            <a:r>
              <a:rPr lang="en-US" noProof="0" smtClean="0"/>
              <a:t>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7282832B-803F-4EE1-8808-A12766D79563}" type="slidenum">
              <a:rPr lang="en-GB" smtClean="0"/>
              <a:pPr/>
              <a:t>‹#›</a:t>
            </a:fld>
            <a:endParaRPr lang="en-GB"/>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GB" smtClean="0"/>
              <a:t>Summer 2018</a:t>
            </a:r>
            <a:endParaRPr lang="en-GB" dirty="0"/>
          </a:p>
        </p:txBody>
      </p:sp>
      <p:sp>
        <p:nvSpPr>
          <p:cNvPr id="15" name="PwCFirm"/>
          <p:cNvSpPr txBox="1"/>
          <p:nvPr/>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latin typeface="Arial" pitchFamily="34" charset="0"/>
                <a:cs typeface="Arial" pitchFamily="34" charset="0"/>
              </a:rPr>
              <a:t>PwC</a:t>
            </a:r>
            <a:endParaRPr lang="en-CA" sz="1000" noProof="0" dirty="0">
              <a:latin typeface="Arial" pitchFamily="34" charset="0"/>
              <a:cs typeface="Arial" pitchFamily="34" charset="0"/>
            </a:endParaRPr>
          </a:p>
        </p:txBody>
      </p:sp>
      <p:sp>
        <p:nvSpPr>
          <p:cNvPr id="1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extLst>
      <p:ext uri="{BB962C8B-B14F-4D97-AF65-F5344CB8AC3E}">
        <p14:creationId xmlns:p14="http://schemas.microsoft.com/office/powerpoint/2010/main" val="3157122029"/>
      </p:ext>
    </p:extLst>
  </p:cSld>
  <p:clrMapOvr>
    <a:masterClrMapping/>
  </p:clrMapOvr>
  <p:transition>
    <p:fade/>
  </p:transition>
  <p:timing>
    <p:tnLst>
      <p:par>
        <p:cTn id="1" dur="indefinite" restart="never" nodeType="tmRoot"/>
      </p:par>
    </p:tnLst>
  </p:timing>
  <p:hf hdr="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US" noProof="1" smtClean="0"/>
              <a:t>Click to edit Master title style</a:t>
            </a:r>
            <a:endParaRPr lang="en-CA"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US" noProof="1" smtClean="0"/>
              <a:t>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CA"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US" noProof="1" smtClean="0"/>
              <a:t>Edit Master text styles</a:t>
            </a:r>
          </a:p>
        </p:txBody>
      </p:sp>
      <p:sp>
        <p:nvSpPr>
          <p:cNvPr id="18"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CA"/>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CA" smtClean="0"/>
              <a:pPr/>
              <a:t>‹#›</a:t>
            </a:fld>
            <a:endParaRPr lang="en-CA"/>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CA" dirty="0"/>
          </a:p>
        </p:txBody>
      </p:sp>
      <p:sp>
        <p:nvSpPr>
          <p:cNvPr id="13"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latin typeface="Arial" pitchFamily="34" charset="0"/>
                <a:cs typeface="Arial" pitchFamily="34" charset="0"/>
              </a:rPr>
              <a:t>PwC</a:t>
            </a:r>
            <a:endParaRPr lang="en-CA" sz="1000" noProof="0" dirty="0">
              <a:latin typeface="Arial" pitchFamily="34" charset="0"/>
              <a:cs typeface="Arial" pitchFamily="34" charset="0"/>
            </a:endParaRPr>
          </a:p>
        </p:txBody>
      </p:sp>
    </p:spTree>
    <p:extLst>
      <p:ext uri="{BB962C8B-B14F-4D97-AF65-F5344CB8AC3E}">
        <p14:creationId xmlns:p14="http://schemas.microsoft.com/office/powerpoint/2010/main" val="36061741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CA" noProof="0"/>
          </a:p>
        </p:txBody>
      </p:sp>
      <p:sp>
        <p:nvSpPr>
          <p:cNvPr id="1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CA"/>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CA" smtClean="0"/>
              <a:pPr/>
              <a:t>‹#›</a:t>
            </a:fld>
            <a:endParaRPr lang="en-CA"/>
          </a:p>
        </p:txBody>
      </p:sp>
      <p:sp>
        <p:nvSpPr>
          <p:cNvPr id="9"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CA" dirty="0"/>
          </a:p>
        </p:txBody>
      </p:sp>
      <p:sp>
        <p:nvSpPr>
          <p:cNvPr id="11"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latin typeface="Arial" pitchFamily="34" charset="0"/>
                <a:cs typeface="Arial" pitchFamily="34" charset="0"/>
              </a:rPr>
              <a:t>PwC</a:t>
            </a:r>
            <a:endParaRPr lang="en-CA" sz="1000" noProof="0" dirty="0">
              <a:latin typeface="Arial" pitchFamily="34" charset="0"/>
              <a:cs typeface="Arial" pitchFamily="34" charset="0"/>
            </a:endParaRPr>
          </a:p>
        </p:txBody>
      </p:sp>
    </p:spTree>
    <p:extLst>
      <p:ext uri="{BB962C8B-B14F-4D97-AF65-F5344CB8AC3E}">
        <p14:creationId xmlns:p14="http://schemas.microsoft.com/office/powerpoint/2010/main" val="11440695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44512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11"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CA"/>
          </a:p>
        </p:txBody>
      </p:sp>
      <p:sp>
        <p:nvSpPr>
          <p:cNvPr id="6"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CA" smtClean="0"/>
              <a:pPr/>
              <a:t>‹#›</a:t>
            </a:fld>
            <a:endParaRPr lang="en-CA"/>
          </a:p>
        </p:txBody>
      </p:sp>
      <p:sp>
        <p:nvSpPr>
          <p:cNvPr id="8"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CA" dirty="0"/>
          </a:p>
        </p:txBody>
      </p:sp>
      <p:sp>
        <p:nvSpPr>
          <p:cNvPr id="7"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latin typeface="Arial" pitchFamily="34" charset="0"/>
                <a:cs typeface="Arial" pitchFamily="34" charset="0"/>
              </a:rPr>
              <a:t>PwC</a:t>
            </a:r>
            <a:endParaRPr lang="en-CA" sz="1000" noProof="0" dirty="0">
              <a:latin typeface="Arial" pitchFamily="34" charset="0"/>
              <a:cs typeface="Arial" pitchFamily="34" charset="0"/>
            </a:endParaRPr>
          </a:p>
        </p:txBody>
      </p:sp>
    </p:spTree>
    <p:extLst>
      <p:ext uri="{BB962C8B-B14F-4D97-AF65-F5344CB8AC3E}">
        <p14:creationId xmlns:p14="http://schemas.microsoft.com/office/powerpoint/2010/main" val="1915035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en-US" noProof="0" smtClean="0"/>
              <a:t>Click to edit Master title style</a:t>
            </a:r>
            <a:endParaRPr lang="en-CA" noProof="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CA"/>
          </a:p>
        </p:txBody>
      </p: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14"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CA" smtClean="0"/>
              <a:pPr/>
              <a:t>‹#›</a:t>
            </a:fld>
            <a:endParaRPr lang="en-CA"/>
          </a:p>
        </p:txBody>
      </p:sp>
      <p:sp>
        <p:nvSpPr>
          <p:cNvPr id="1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CA" dirty="0"/>
          </a:p>
        </p:txBody>
      </p:sp>
      <p:sp>
        <p:nvSpPr>
          <p:cNvPr id="9"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latin typeface="Arial" pitchFamily="34" charset="0"/>
                <a:cs typeface="Arial" pitchFamily="34" charset="0"/>
              </a:rPr>
              <a:t>PwC</a:t>
            </a:r>
            <a:endParaRPr lang="en-CA" sz="1000" noProof="0" dirty="0">
              <a:latin typeface="Arial" pitchFamily="34" charset="0"/>
              <a:cs typeface="Arial" pitchFamily="34" charset="0"/>
            </a:endParaRPr>
          </a:p>
        </p:txBody>
      </p:sp>
    </p:spTree>
    <p:extLst>
      <p:ext uri="{BB962C8B-B14F-4D97-AF65-F5344CB8AC3E}">
        <p14:creationId xmlns:p14="http://schemas.microsoft.com/office/powerpoint/2010/main" val="38320283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bg1"/>
                </a:solidFill>
              </a:defRPr>
            </a:lvl1pPr>
          </a:lstStyle>
          <a:p>
            <a:r>
              <a:rPr lang="en-US" noProof="0" smtClean="0"/>
              <a:t>Click to edit Master title style</a:t>
            </a:r>
            <a:endParaRPr lang="en-CA" noProof="0"/>
          </a:p>
        </p:txBody>
      </p:sp>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28"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CA"/>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n-CA" smtClean="0"/>
              <a:pPr/>
              <a:t>‹#›</a:t>
            </a:fld>
            <a:endParaRPr lang="en-CA"/>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endParaRPr lang="en-CA" dirty="0"/>
          </a:p>
        </p:txBody>
      </p:sp>
      <p:sp>
        <p:nvSpPr>
          <p:cNvPr id="12"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solidFill>
                  <a:schemeClr val="bg1"/>
                </a:solidFill>
                <a:latin typeface="Arial" pitchFamily="34" charset="0"/>
                <a:cs typeface="Arial" pitchFamily="34" charset="0"/>
              </a:rPr>
              <a:t>PwC</a:t>
            </a:r>
            <a:endParaRPr lang="en-CA" sz="1000" noProof="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922110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en-US" noProof="0" smtClean="0"/>
              <a:t>Click to edit Master title style</a:t>
            </a:r>
            <a:endParaRPr lang="en-CA" noProof="0" smtClean="0"/>
          </a:p>
        </p:txBody>
      </p:sp>
      <p:sp>
        <p:nvSpPr>
          <p:cNvPr id="58" name="Subtitle 2"/>
          <p:cNvSpPr>
            <a:spLocks noGrp="1"/>
          </p:cNvSpPr>
          <p:nvPr>
            <p:ph type="subTitle" idx="1"/>
          </p:nvPr>
        </p:nvSpPr>
        <p:spPr bwMode="black">
          <a:xfrm>
            <a:off x="533400" y="1905001"/>
            <a:ext cx="80772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CA" noProof="0" smtClean="0"/>
          </a:p>
        </p:txBody>
      </p:sp>
      <p:sp>
        <p:nvSpPr>
          <p:cNvPr id="33"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CA"/>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CA" smtClean="0"/>
              <a:pPr/>
              <a:t>‹#›</a:t>
            </a:fld>
            <a:endParaRPr lang="en-CA"/>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CA" dirty="0"/>
          </a:p>
        </p:txBody>
      </p:sp>
      <p:sp>
        <p:nvSpPr>
          <p:cNvPr id="11"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latin typeface="Arial" pitchFamily="34" charset="0"/>
                <a:cs typeface="Arial" pitchFamily="34" charset="0"/>
              </a:rPr>
              <a:t>PwC</a:t>
            </a:r>
            <a:endParaRPr lang="en-CA" sz="1000" noProof="0" dirty="0">
              <a:latin typeface="Arial" pitchFamily="34" charset="0"/>
              <a:cs typeface="Arial" pitchFamily="34" charset="0"/>
            </a:endParaRPr>
          </a:p>
        </p:txBody>
      </p:sp>
    </p:spTree>
    <p:extLst>
      <p:ext uri="{BB962C8B-B14F-4D97-AF65-F5344CB8AC3E}">
        <p14:creationId xmlns:p14="http://schemas.microsoft.com/office/powerpoint/2010/main" val="35934245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baseline="0">
                <a:solidFill>
                  <a:schemeClr val="bg1"/>
                </a:solidFill>
              </a:defRPr>
            </a:lvl1pPr>
          </a:lstStyle>
          <a:p>
            <a:r>
              <a:rPr lang="en-US" noProof="0" smtClean="0"/>
              <a:t>Click to edit Master title style</a:t>
            </a:r>
            <a:endParaRPr lang="en-CA" noProof="0"/>
          </a:p>
        </p:txBody>
      </p:sp>
      <p:sp>
        <p:nvSpPr>
          <p:cNvPr id="22" name="Subtitle 2"/>
          <p:cNvSpPr>
            <a:spLocks noGrp="1"/>
          </p:cNvSpPr>
          <p:nvPr>
            <p:ph type="subTitle" idx="1"/>
          </p:nvPr>
        </p:nvSpPr>
        <p:spPr bwMode="black">
          <a:xfrm>
            <a:off x="533400" y="1905000"/>
            <a:ext cx="8077200" cy="1371600"/>
          </a:xfrm>
        </p:spPr>
        <p:txBody>
          <a:bodyPr>
            <a:noAutofit/>
          </a:bodyPr>
          <a:lstStyle>
            <a:lvl1pPr marL="0" indent="0" algn="l">
              <a:lnSpc>
                <a:spcPct val="90000"/>
              </a:lnSpc>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CA" noProof="0" smtClean="0"/>
          </a:p>
        </p:txBody>
      </p:sp>
      <p:sp>
        <p:nvSpPr>
          <p:cNvPr id="3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CA"/>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n-CA" smtClean="0"/>
              <a:pPr/>
              <a:t>‹#›</a:t>
            </a:fld>
            <a:endParaRPr lang="en-CA"/>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endParaRPr lang="en-CA" dirty="0"/>
          </a:p>
        </p:txBody>
      </p:sp>
      <p:sp>
        <p:nvSpPr>
          <p:cNvPr id="12"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solidFill>
                  <a:schemeClr val="bg1"/>
                </a:solidFill>
                <a:latin typeface="Arial" pitchFamily="34" charset="0"/>
                <a:cs typeface="Arial" pitchFamily="34" charset="0"/>
              </a:rPr>
              <a:t>PwC</a:t>
            </a:r>
            <a:endParaRPr lang="en-CA" sz="1000" noProof="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6510313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a:solidFill>
                  <a:schemeClr val="bg1"/>
                </a:solidFill>
              </a:defRPr>
            </a:lvl1pPr>
          </a:lstStyle>
          <a:p>
            <a:r>
              <a:rPr lang="en-US" noProof="0" smtClean="0"/>
              <a:t>Click to edit Master title style</a:t>
            </a:r>
            <a:endParaRPr lang="en-CA" noProof="0" smtClean="0"/>
          </a:p>
        </p:txBody>
      </p:sp>
      <p:sp>
        <p:nvSpPr>
          <p:cNvPr id="20" name="Content Placeholder 19"/>
          <p:cNvSpPr>
            <a:spLocks noGrp="1"/>
          </p:cNvSpPr>
          <p:nvPr>
            <p:ph sz="quarter" idx="13"/>
          </p:nvPr>
        </p:nvSpPr>
        <p:spPr>
          <a:xfrm>
            <a:off x="533401" y="2819400"/>
            <a:ext cx="39623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33" name="Subtitle 2"/>
          <p:cNvSpPr>
            <a:spLocks noGrp="1"/>
          </p:cNvSpPr>
          <p:nvPr>
            <p:ph type="subTitle" idx="1"/>
          </p:nvPr>
        </p:nvSpPr>
        <p:spPr bwMode="black">
          <a:xfrm>
            <a:off x="533400" y="1905001"/>
            <a:ext cx="80772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CA" noProof="0" smtClean="0"/>
          </a:p>
        </p:txBody>
      </p:sp>
      <p:sp>
        <p:nvSpPr>
          <p:cNvPr id="31"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CA"/>
          </a:p>
        </p:txBody>
      </p:sp>
      <p:cxnSp>
        <p:nvCxnSpPr>
          <p:cNvPr id="12" name="Shape 11"/>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n-CA" smtClean="0"/>
              <a:pPr/>
              <a:t>‹#›</a:t>
            </a:fld>
            <a:endParaRPr lang="en-CA"/>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endParaRPr lang="en-CA" dirty="0"/>
          </a:p>
        </p:txBody>
      </p:sp>
      <p:sp>
        <p:nvSpPr>
          <p:cNvPr id="13"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solidFill>
                  <a:schemeClr val="bg1"/>
                </a:solidFill>
                <a:latin typeface="Arial" pitchFamily="34" charset="0"/>
                <a:cs typeface="Arial" pitchFamily="34" charset="0"/>
              </a:rPr>
              <a:t>PwC</a:t>
            </a:r>
            <a:endParaRPr lang="en-CA" sz="1000" noProof="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317154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096257" y="-2734056"/>
            <a:ext cx="152399" cy="683971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1895475" y="838200"/>
            <a:ext cx="5343525" cy="914400"/>
          </a:xfrm>
        </p:spPr>
        <p:txBody>
          <a:bodyPr anchor="t" anchorCtr="0">
            <a:noAutofit/>
          </a:bodyPr>
          <a:lstStyle>
            <a:lvl1pPr>
              <a:lnSpc>
                <a:spcPct val="90000"/>
              </a:lnSpc>
              <a:defRPr sz="3200" b="1" i="1" baseline="0">
                <a:solidFill>
                  <a:schemeClr val="tx1"/>
                </a:solidFill>
              </a:defRPr>
            </a:lvl1pPr>
          </a:lstStyle>
          <a:p>
            <a:r>
              <a:rPr lang="en-CA" noProof="0" smtClean="0"/>
              <a:t>Click to add the presentation’s main title</a:t>
            </a:r>
            <a:endParaRPr lang="en-CA" noProof="0" dirty="0"/>
          </a:p>
        </p:txBody>
      </p:sp>
      <p:sp>
        <p:nvSpPr>
          <p:cNvPr id="143" name="Subtitle 2"/>
          <p:cNvSpPr>
            <a:spLocks noGrp="1"/>
          </p:cNvSpPr>
          <p:nvPr>
            <p:ph type="subTitle" idx="1" hasCustomPrompt="1"/>
          </p:nvPr>
        </p:nvSpPr>
        <p:spPr bwMode="black">
          <a:xfrm>
            <a:off x="1895475" y="1828799"/>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CA" noProof="0" smtClean="0"/>
              <a:t>Subtitle and date (move higher if title is only one line)</a:t>
            </a:r>
            <a:endParaRPr lang="en-CA" noProof="0" dirty="0" smtClean="0"/>
          </a:p>
        </p:txBody>
      </p:sp>
      <p:sp>
        <p:nvSpPr>
          <p:cNvPr id="144" name="Text Placeholder 31"/>
          <p:cNvSpPr>
            <a:spLocks noGrp="1"/>
          </p:cNvSpPr>
          <p:nvPr>
            <p:ph type="body" sz="quarter" idx="10" hasCustomPrompt="1"/>
          </p:nvPr>
        </p:nvSpPr>
        <p:spPr bwMode="black">
          <a:xfrm>
            <a:off x="1895475" y="374904"/>
            <a:ext cx="4105656"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CA" noProof="0" smtClean="0"/>
              <a:t>www.pwc.com</a:t>
            </a:r>
            <a:endParaRPr lang="en-CA" noProof="0"/>
          </a:p>
        </p:txBody>
      </p:sp>
      <p:grpSp>
        <p:nvGrpSpPr>
          <p:cNvPr id="2" name="Group 101"/>
          <p:cNvGrpSpPr>
            <a:grpSpLocks noChangeAspect="1"/>
          </p:cNvGrpSpPr>
          <p:nvPr userDrawn="1"/>
        </p:nvGrpSpPr>
        <p:grpSpPr>
          <a:xfrm>
            <a:off x="968592" y="5768681"/>
            <a:ext cx="1232283" cy="935789"/>
            <a:chOff x="518032" y="-1032869"/>
            <a:chExt cx="6161413" cy="4678943"/>
          </a:xfrm>
        </p:grpSpPr>
        <p:grpSp>
          <p:nvGrpSpPr>
            <p:cNvPr id="3" name="Group 73"/>
            <p:cNvGrpSpPr>
              <a:grpSpLocks noChangeAspect="1"/>
            </p:cNvGrpSpPr>
            <p:nvPr/>
          </p:nvGrpSpPr>
          <p:grpSpPr>
            <a:xfrm>
              <a:off x="4438637" y="-1032863"/>
              <a:ext cx="2240792" cy="2011550"/>
              <a:chOff x="1905000" y="5715000"/>
              <a:chExt cx="445770" cy="381000"/>
            </a:xfrm>
          </p:grpSpPr>
          <p:sp>
            <p:nvSpPr>
              <p:cNvPr id="107"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08"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09"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0"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1"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2"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3"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4"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5"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6"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7"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8"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1"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2"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3"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4"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5"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6"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7"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8"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9"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30"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grpSp>
        <p:grpSp>
          <p:nvGrpSpPr>
            <p:cNvPr id="4" name="Group 32"/>
            <p:cNvGrpSpPr/>
            <p:nvPr/>
          </p:nvGrpSpPr>
          <p:grpSpPr>
            <a:xfrm>
              <a:off x="518032" y="978681"/>
              <a:ext cx="4572000" cy="2667393"/>
              <a:chOff x="518032" y="978681"/>
              <a:chExt cx="4572000" cy="2667393"/>
            </a:xfrm>
          </p:grpSpPr>
          <p:sp>
            <p:nvSpPr>
              <p:cNvPr id="105"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06"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grpSp>
    </p:spTree>
    <p:extLst>
      <p:ext uri="{BB962C8B-B14F-4D97-AF65-F5344CB8AC3E}">
        <p14:creationId xmlns:p14="http://schemas.microsoft.com/office/powerpoint/2010/main" val="4285351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CA" noProof="0"/>
          </a:p>
        </p:txBody>
      </p:sp>
      <p:sp>
        <p:nvSpPr>
          <p:cNvPr id="28" name="Content Placeholder 26"/>
          <p:cNvSpPr>
            <a:spLocks noGrp="1"/>
          </p:cNvSpPr>
          <p:nvPr>
            <p:ph sz="quarter" idx="14"/>
          </p:nvPr>
        </p:nvSpPr>
        <p:spPr>
          <a:xfrm>
            <a:off x="6019800" y="1752600"/>
            <a:ext cx="2590800" cy="2133600"/>
          </a:xfrm>
        </p:spPr>
        <p:txBody>
          <a:bodyPr/>
          <a:lstStyle/>
          <a:p>
            <a:pPr lvl="0"/>
            <a:r>
              <a:rPr lang="en-US" noProof="0" smtClean="0"/>
              <a:t>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US" noProof="0" smtClean="0"/>
              <a:t>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US" noProof="0" smtClean="0"/>
              <a:t>Edit Master text styles</a:t>
            </a:r>
          </a:p>
        </p:txBody>
      </p:sp>
      <p:sp>
        <p:nvSpPr>
          <p:cNvPr id="19"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GB" smtClean="0"/>
              <a:t>Coop 3150 Final Report</a:t>
            </a:r>
            <a:endParaRPr lang="en-GB" dirty="0"/>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DC187AA7-0D22-4DB4-9B49-323B37163994}" type="slidenum">
              <a:rPr lang="en-GB" smtClean="0"/>
              <a:pPr/>
              <a:t>‹#›</a:t>
            </a:fld>
            <a:endParaRPr lang="en-GB"/>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GB" smtClean="0"/>
              <a:t>Summer 2018</a:t>
            </a:r>
            <a:endParaRPr lang="en-GB" dirty="0"/>
          </a:p>
        </p:txBody>
      </p:sp>
      <p:sp>
        <p:nvSpPr>
          <p:cNvPr id="15" name="PwCFirm"/>
          <p:cNvSpPr txBox="1"/>
          <p:nvPr/>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latin typeface="Arial" pitchFamily="34" charset="0"/>
                <a:cs typeface="Arial" pitchFamily="34" charset="0"/>
              </a:rPr>
              <a:t>PwC</a:t>
            </a:r>
            <a:endParaRPr lang="en-CA" sz="1000" noProof="0" dirty="0">
              <a:latin typeface="Arial" pitchFamily="34" charset="0"/>
              <a:cs typeface="Arial" pitchFamily="34" charset="0"/>
            </a:endParaRPr>
          </a:p>
        </p:txBody>
      </p:sp>
      <p:sp>
        <p:nvSpPr>
          <p:cNvPr id="1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extLst>
      <p:ext uri="{BB962C8B-B14F-4D97-AF65-F5344CB8AC3E}">
        <p14:creationId xmlns:p14="http://schemas.microsoft.com/office/powerpoint/2010/main" val="1210058823"/>
      </p:ext>
    </p:extLst>
  </p:cSld>
  <p:clrMapOvr>
    <a:masterClrMapping/>
  </p:clrMapOvr>
  <p:transition>
    <p:fade/>
  </p:transition>
  <p:timing>
    <p:tnLst>
      <p:par>
        <p:cTn id="1" dur="indefinite" restart="never" nodeType="tmRoot"/>
      </p:par>
    </p:tnLst>
  </p:timing>
  <p:hf hdr="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ver Slide: Client Logo">
    <p:spTree>
      <p:nvGrpSpPr>
        <p:cNvPr id="1" name=""/>
        <p:cNvGrpSpPr/>
        <p:nvPr/>
      </p:nvGrpSpPr>
      <p:grpSpPr>
        <a:xfrm>
          <a:off x="0" y="0"/>
          <a:ext cx="0" cy="0"/>
          <a:chOff x="0" y="0"/>
          <a:chExt cx="0" cy="0"/>
        </a:xfrm>
      </p:grpSpPr>
      <p:grpSp>
        <p:nvGrpSpPr>
          <p:cNvPr id="2" name="Group 31"/>
          <p:cNvGrpSpPr/>
          <p:nvPr userDrawn="1"/>
        </p:nvGrpSpPr>
        <p:grpSpPr bwMode="gray">
          <a:xfrm>
            <a:off x="1752601" y="1"/>
            <a:ext cx="7391400" cy="6176009"/>
            <a:chOff x="19140488" y="13674"/>
            <a:chExt cx="7443798" cy="6145827"/>
          </a:xfrm>
        </p:grpSpPr>
        <p:sp>
          <p:nvSpPr>
            <p:cNvPr id="35"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7"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8"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9"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Picture Placeholder 76"/>
          <p:cNvSpPr>
            <a:spLocks noGrp="1"/>
          </p:cNvSpPr>
          <p:nvPr>
            <p:ph type="pic" sz="quarter" idx="13"/>
          </p:nvPr>
        </p:nvSpPr>
        <p:spPr>
          <a:xfrm>
            <a:off x="609601" y="3048000"/>
            <a:ext cx="914400" cy="762000"/>
          </a:xfrm>
        </p:spPr>
        <p:txBody>
          <a:bodyPr/>
          <a:lstStyle>
            <a:lvl1pPr>
              <a:defRPr sz="1400"/>
            </a:lvl1pPr>
          </a:lstStyle>
          <a:p>
            <a:r>
              <a:rPr lang="en-US" noProof="0" smtClean="0"/>
              <a:t>Click icon to add picture</a:t>
            </a:r>
            <a:endParaRPr lang="en-CA" noProof="0" dirty="0"/>
          </a:p>
        </p:txBody>
      </p:sp>
      <p:grpSp>
        <p:nvGrpSpPr>
          <p:cNvPr id="3" name="Group 31"/>
          <p:cNvGrpSpPr/>
          <p:nvPr/>
        </p:nvGrpSpPr>
        <p:grpSpPr>
          <a:xfrm>
            <a:off x="489086" y="2901697"/>
            <a:ext cx="1209752" cy="151219"/>
            <a:chOff x="489087" y="2521685"/>
            <a:chExt cx="1209752" cy="151219"/>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CA" noProof="0" smtClean="0"/>
              <a:t>Click to add the presentation’s main title</a:t>
            </a:r>
            <a:endParaRPr lang="en-CA" noProof="0"/>
          </a:p>
        </p:txBody>
      </p:sp>
      <p:sp>
        <p:nvSpPr>
          <p:cNvPr id="46"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CA" noProof="0" smtClean="0"/>
              <a:t>Subtitle and date (move higher if title is only one line)</a:t>
            </a:r>
            <a:endParaRPr lang="en-CA" noProof="0" dirty="0" smtClean="0"/>
          </a:p>
        </p:txBody>
      </p:sp>
      <p:sp>
        <p:nvSpPr>
          <p:cNvPr id="47"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CA" noProof="0" smtClean="0"/>
              <a:t>www.pwc.com</a:t>
            </a:r>
            <a:endParaRPr lang="en-CA" noProof="0"/>
          </a:p>
        </p:txBody>
      </p:sp>
      <p:grpSp>
        <p:nvGrpSpPr>
          <p:cNvPr id="4" name="Group 32"/>
          <p:cNvGrpSpPr/>
          <p:nvPr/>
        </p:nvGrpSpPr>
        <p:grpSpPr>
          <a:xfrm>
            <a:off x="968592" y="6170991"/>
            <a:ext cx="914400" cy="533479"/>
            <a:chOff x="518032" y="978681"/>
            <a:chExt cx="4572000" cy="2667393"/>
          </a:xfrm>
        </p:grpSpPr>
        <p:sp>
          <p:nvSpPr>
            <p:cNvPr id="9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98"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12149998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 name="Group 26"/>
          <p:cNvGrpSpPr/>
          <p:nvPr userDrawn="1"/>
        </p:nvGrpSpPr>
        <p:grpSpPr bwMode="gray">
          <a:xfrm>
            <a:off x="1752601" y="1"/>
            <a:ext cx="739140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54"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CA" noProof="0" smtClean="0"/>
              <a:t>Click to add the presentation’s main title</a:t>
            </a:r>
            <a:endParaRPr lang="en-CA" noProof="0" dirty="0"/>
          </a:p>
        </p:txBody>
      </p:sp>
      <p:sp>
        <p:nvSpPr>
          <p:cNvPr id="55"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CA" noProof="0" smtClean="0"/>
              <a:t>Subtitle and date (move higher if title is only one line)</a:t>
            </a:r>
            <a:endParaRPr lang="en-CA" noProof="0" dirty="0" smtClean="0"/>
          </a:p>
        </p:txBody>
      </p:sp>
      <p:sp>
        <p:nvSpPr>
          <p:cNvPr id="56"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CA" noProof="0" smtClean="0"/>
              <a:t>www.pwc.com</a:t>
            </a:r>
            <a:endParaRPr lang="en-CA" noProof="0"/>
          </a:p>
        </p:txBody>
      </p:sp>
      <p:sp>
        <p:nvSpPr>
          <p:cNvPr id="17" name="Picture Placeholder 76"/>
          <p:cNvSpPr>
            <a:spLocks noGrp="1"/>
          </p:cNvSpPr>
          <p:nvPr>
            <p:ph type="pic" sz="quarter" idx="13"/>
          </p:nvPr>
        </p:nvSpPr>
        <p:spPr>
          <a:xfrm>
            <a:off x="1752600" y="2899977"/>
            <a:ext cx="6324600" cy="3272223"/>
          </a:xfrm>
        </p:spPr>
        <p:txBody>
          <a:bodyPr/>
          <a:lstStyle>
            <a:lvl1pPr>
              <a:defRPr sz="1400"/>
            </a:lvl1pPr>
          </a:lstStyle>
          <a:p>
            <a:r>
              <a:rPr lang="en-US" noProof="0" smtClean="0"/>
              <a:t>Click icon to add picture</a:t>
            </a:r>
            <a:endParaRPr lang="en-CA" noProof="0" dirty="0"/>
          </a:p>
        </p:txBody>
      </p:sp>
      <p:grpSp>
        <p:nvGrpSpPr>
          <p:cNvPr id="3" name="Group 32"/>
          <p:cNvGrpSpPr/>
          <p:nvPr userDrawn="1"/>
        </p:nvGrpSpPr>
        <p:grpSpPr>
          <a:xfrm>
            <a:off x="968592" y="6170991"/>
            <a:ext cx="9144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36660359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noProof="0"/>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noProof="0"/>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noProof="0"/>
          </a:p>
        </p:txBody>
      </p:sp>
      <p:sp>
        <p:nvSpPr>
          <p:cNvPr id="50"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CA" noProof="0" smtClean="0"/>
              <a:t>Click to add the presentation’s main title</a:t>
            </a:r>
            <a:endParaRPr lang="en-CA" noProof="0" dirty="0"/>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CA" noProof="0" smtClean="0"/>
              <a:t>Subtitle and date (move higher if title is only one line)</a:t>
            </a:r>
            <a:endParaRPr lang="en-CA" noProof="0" dirty="0" smtClean="0"/>
          </a:p>
        </p:txBody>
      </p:sp>
      <p:sp>
        <p:nvSpPr>
          <p:cNvPr id="52"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CA" noProof="0" smtClean="0"/>
              <a:t>www.pwc.com</a:t>
            </a:r>
            <a:endParaRPr lang="en-CA" noProof="0"/>
          </a:p>
        </p:txBody>
      </p:sp>
      <p:grpSp>
        <p:nvGrpSpPr>
          <p:cNvPr id="2" name="Group 32"/>
          <p:cNvGrpSpPr/>
          <p:nvPr userDrawn="1"/>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12233358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sz="3200">
                <a:solidFill>
                  <a:schemeClr val="tx1"/>
                </a:solidFill>
              </a:defRPr>
            </a:lvl1pPr>
          </a:lstStyle>
          <a:p>
            <a:r>
              <a:rPr lang="en-US" noProof="0" smtClean="0"/>
              <a:t>Click to edit Master title style</a:t>
            </a:r>
            <a:endParaRPr lang="en-CA" noProof="0"/>
          </a:p>
        </p:txBody>
      </p:sp>
      <p:sp>
        <p:nvSpPr>
          <p:cNvPr id="11" name="Text Placeholder 10"/>
          <p:cNvSpPr>
            <a:spLocks noGrp="1"/>
          </p:cNvSpPr>
          <p:nvPr>
            <p:ph type="body" sz="quarter" idx="10" hasCustomPrompt="1"/>
          </p:nvPr>
        </p:nvSpPr>
        <p:spPr>
          <a:xfrm>
            <a:off x="533400" y="5867400"/>
            <a:ext cx="4800600" cy="762000"/>
          </a:xfrm>
        </p:spPr>
        <p:txBody>
          <a:bodyPr anchor="b"/>
          <a:lstStyle>
            <a:lvl1pPr>
              <a:defRPr sz="900">
                <a:latin typeface="Arial" pitchFamily="34" charset="0"/>
                <a:cs typeface="Arial" pitchFamily="34" charset="0"/>
              </a:defRPr>
            </a:lvl1pPr>
          </a:lstStyle>
          <a:p>
            <a:pPr lvl="0"/>
            <a:r>
              <a:rPr lang="en-CA" noProof="0" smtClean="0"/>
              <a:t>Add legal and copyright disclaimers here.</a:t>
            </a:r>
            <a:endParaRPr lang="en-CA" noProof="0"/>
          </a:p>
        </p:txBody>
      </p:sp>
      <p:cxnSp>
        <p:nvCxnSpPr>
          <p:cNvPr id="7" name="Shape 6"/>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943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2" name="Group 18"/>
          <p:cNvGrpSpPr/>
          <p:nvPr userDrawn="1"/>
        </p:nvGrpSpPr>
        <p:grpSpPr bwMode="gray">
          <a:xfrm>
            <a:off x="1752601" y="1"/>
            <a:ext cx="7391400"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1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CA" noProof="0" smtClean="0"/>
              <a:t>Click to add the presentation’s main title</a:t>
            </a:r>
            <a:endParaRPr lang="en-CA" noProof="0" dirty="0"/>
          </a:p>
        </p:txBody>
      </p:sp>
      <p:sp>
        <p:nvSpPr>
          <p:cNvPr id="1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CA" noProof="0" smtClean="0"/>
              <a:t>Subtitle and date (move higher if title is only one line)</a:t>
            </a:r>
            <a:endParaRPr lang="en-CA" noProof="0" dirty="0" smtClean="0"/>
          </a:p>
        </p:txBody>
      </p:sp>
      <p:sp>
        <p:nvSpPr>
          <p:cNvPr id="21"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CA" noProof="0" smtClean="0"/>
              <a:t>www.pwc.com</a:t>
            </a:r>
            <a:endParaRPr lang="en-CA" noProof="0" dirty="0"/>
          </a:p>
        </p:txBody>
      </p:sp>
      <p:grpSp>
        <p:nvGrpSpPr>
          <p:cNvPr id="3" name="Group 32"/>
          <p:cNvGrpSpPr/>
          <p:nvPr userDrawn="1"/>
        </p:nvGrpSpPr>
        <p:grpSpPr>
          <a:xfrm>
            <a:off x="968592" y="6170991"/>
            <a:ext cx="9144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30235633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en-US" noProof="0" smtClean="0"/>
              <a:t>Click to edit Master title style</a:t>
            </a:r>
            <a:endParaRPr lang="en-CA" noProof="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2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CA"/>
          </a:p>
        </p:txBody>
      </p:sp>
      <p:sp>
        <p:nvSpPr>
          <p:cNvPr id="32" name="PwCFirm"/>
          <p:cNvSpPr txBox="1"/>
          <p:nvPr/>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latin typeface="Arial" pitchFamily="34" charset="0"/>
                <a:cs typeface="Arial" pitchFamily="34" charset="0"/>
              </a:rPr>
              <a:t>PwC</a:t>
            </a:r>
            <a:endParaRPr lang="en-CA" sz="1000" noProof="0" dirty="0">
              <a:latin typeface="Arial" pitchFamily="34" charset="0"/>
              <a:cs typeface="Arial" pitchFamily="34" charset="0"/>
            </a:endParaRPr>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CA" smtClean="0"/>
              <a:pPr/>
              <a:t>‹#›</a:t>
            </a:fld>
            <a:endParaRPr lang="en-CA"/>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CA" dirty="0"/>
          </a:p>
        </p:txBody>
      </p:sp>
    </p:spTree>
    <p:extLst>
      <p:ext uri="{BB962C8B-B14F-4D97-AF65-F5344CB8AC3E}">
        <p14:creationId xmlns:p14="http://schemas.microsoft.com/office/powerpoint/2010/main" val="33857342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CA" noProof="0"/>
          </a:p>
        </p:txBody>
      </p:sp>
      <p:sp>
        <p:nvSpPr>
          <p:cNvPr id="28" name="Content Placeholder 26"/>
          <p:cNvSpPr>
            <a:spLocks noGrp="1"/>
          </p:cNvSpPr>
          <p:nvPr>
            <p:ph sz="quarter" idx="14"/>
          </p:nvPr>
        </p:nvSpPr>
        <p:spPr>
          <a:xfrm>
            <a:off x="533400" y="1752601"/>
            <a:ext cx="3962400" cy="4419599"/>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31" name="Content Placeholder 26"/>
          <p:cNvSpPr>
            <a:spLocks noGrp="1"/>
          </p:cNvSpPr>
          <p:nvPr>
            <p:ph sz="quarter" idx="15"/>
          </p:nvPr>
        </p:nvSpPr>
        <p:spPr>
          <a:xfrm>
            <a:off x="4648201" y="1752600"/>
            <a:ext cx="3962399" cy="441960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3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CA"/>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CA" smtClean="0"/>
              <a:pPr/>
              <a:t>‹#›</a:t>
            </a:fld>
            <a:endParaRPr lang="en-CA"/>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CA" dirty="0"/>
          </a:p>
        </p:txBody>
      </p:sp>
      <p:sp>
        <p:nvSpPr>
          <p:cNvPr id="12"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latin typeface="Arial" pitchFamily="34" charset="0"/>
                <a:cs typeface="Arial" pitchFamily="34" charset="0"/>
              </a:rPr>
              <a:t>PwC</a:t>
            </a:r>
            <a:endParaRPr lang="en-CA" sz="1000" noProof="0" dirty="0">
              <a:latin typeface="Arial" pitchFamily="34" charset="0"/>
              <a:cs typeface="Arial" pitchFamily="34" charset="0"/>
            </a:endParaRPr>
          </a:p>
        </p:txBody>
      </p:sp>
    </p:spTree>
    <p:extLst>
      <p:ext uri="{BB962C8B-B14F-4D97-AF65-F5344CB8AC3E}">
        <p14:creationId xmlns:p14="http://schemas.microsoft.com/office/powerpoint/2010/main" val="7505288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1"/>
            <a:ext cx="8077200" cy="914400"/>
          </a:xfrm>
        </p:spPr>
        <p:txBody>
          <a:bodyPr/>
          <a:lstStyle/>
          <a:p>
            <a:r>
              <a:rPr lang="en-US" noProof="0" smtClean="0"/>
              <a:t>Click to edit Master title style</a:t>
            </a:r>
            <a:endParaRPr lang="en-CA" noProof="0"/>
          </a:p>
        </p:txBody>
      </p:sp>
      <p:sp>
        <p:nvSpPr>
          <p:cNvPr id="27" name="Content Placeholder 26"/>
          <p:cNvSpPr>
            <a:spLocks noGrp="1"/>
          </p:cNvSpPr>
          <p:nvPr>
            <p:ph sz="quarter" idx="13"/>
          </p:nvPr>
        </p:nvSpPr>
        <p:spPr>
          <a:xfrm>
            <a:off x="533400" y="1752601"/>
            <a:ext cx="2590800" cy="4419599"/>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28" name="Content Placeholder 26"/>
          <p:cNvSpPr>
            <a:spLocks noGrp="1"/>
          </p:cNvSpPr>
          <p:nvPr>
            <p:ph sz="quarter" idx="14"/>
          </p:nvPr>
        </p:nvSpPr>
        <p:spPr>
          <a:xfrm>
            <a:off x="3276601" y="1752601"/>
            <a:ext cx="2590799" cy="4419599"/>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31" name="Content Placeholder 26"/>
          <p:cNvSpPr>
            <a:spLocks noGrp="1"/>
          </p:cNvSpPr>
          <p:nvPr>
            <p:ph sz="quarter" idx="15"/>
          </p:nvPr>
        </p:nvSpPr>
        <p:spPr>
          <a:xfrm>
            <a:off x="6019800" y="1752601"/>
            <a:ext cx="2590800" cy="4419599"/>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36"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CA"/>
          </a:p>
        </p:txBody>
      </p:sp>
      <p:cxnSp>
        <p:nvCxnSpPr>
          <p:cNvPr id="19" name="Shape 18"/>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CA" smtClean="0"/>
              <a:pPr/>
              <a:t>‹#›</a:t>
            </a:fld>
            <a:endParaRPr lang="en-CA"/>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CA" dirty="0"/>
          </a:p>
        </p:txBody>
      </p:sp>
      <p:sp>
        <p:nvSpPr>
          <p:cNvPr id="13"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latin typeface="Arial" pitchFamily="34" charset="0"/>
                <a:cs typeface="Arial" pitchFamily="34" charset="0"/>
              </a:rPr>
              <a:t>PwC</a:t>
            </a:r>
            <a:endParaRPr lang="en-CA" sz="1000" noProof="0" dirty="0">
              <a:latin typeface="Arial" pitchFamily="34" charset="0"/>
              <a:cs typeface="Arial" pitchFamily="34" charset="0"/>
            </a:endParaRPr>
          </a:p>
        </p:txBody>
      </p:sp>
    </p:spTree>
    <p:extLst>
      <p:ext uri="{BB962C8B-B14F-4D97-AF65-F5344CB8AC3E}">
        <p14:creationId xmlns:p14="http://schemas.microsoft.com/office/powerpoint/2010/main" val="34674909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CA" noProof="0"/>
          </a:p>
        </p:txBody>
      </p:sp>
      <p:sp>
        <p:nvSpPr>
          <p:cNvPr id="28" name="Content Placeholder 26"/>
          <p:cNvSpPr>
            <a:spLocks noGrp="1"/>
          </p:cNvSpPr>
          <p:nvPr>
            <p:ph sz="quarter" idx="14"/>
          </p:nvPr>
        </p:nvSpPr>
        <p:spPr>
          <a:xfrm>
            <a:off x="533400" y="3352800"/>
            <a:ext cx="3962400" cy="281940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31" name="Content Placeholder 26"/>
          <p:cNvSpPr>
            <a:spLocks noGrp="1"/>
          </p:cNvSpPr>
          <p:nvPr>
            <p:ph sz="quarter" idx="15"/>
          </p:nvPr>
        </p:nvSpPr>
        <p:spPr>
          <a:xfrm>
            <a:off x="4648199" y="3352800"/>
            <a:ext cx="3962401" cy="281940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3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CA"/>
          </a:p>
        </p:txBody>
      </p:sp>
      <p:sp>
        <p:nvSpPr>
          <p:cNvPr id="13" name="Text Placeholder 12"/>
          <p:cNvSpPr>
            <a:spLocks noGrp="1"/>
          </p:cNvSpPr>
          <p:nvPr>
            <p:ph type="body" sz="quarter" idx="16"/>
          </p:nvPr>
        </p:nvSpPr>
        <p:spPr>
          <a:xfrm>
            <a:off x="533400" y="1752600"/>
            <a:ext cx="8077200" cy="1447800"/>
          </a:xfrm>
        </p:spPr>
        <p:txBody>
          <a:bodyPr/>
          <a:lstStyle/>
          <a:p>
            <a:pPr lvl="0"/>
            <a:r>
              <a:rPr lang="en-US" noProof="0" smtClean="0"/>
              <a:t>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CA" smtClean="0"/>
              <a:pPr/>
              <a:t>‹#›</a:t>
            </a:fld>
            <a:endParaRPr lang="en-CA"/>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CA" dirty="0"/>
          </a:p>
        </p:txBody>
      </p:sp>
      <p:sp>
        <p:nvSpPr>
          <p:cNvPr id="15"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latin typeface="Arial" pitchFamily="34" charset="0"/>
                <a:cs typeface="Arial" pitchFamily="34" charset="0"/>
              </a:rPr>
              <a:t>PwC</a:t>
            </a:r>
            <a:endParaRPr lang="en-CA" sz="1000" noProof="0" dirty="0">
              <a:latin typeface="Arial" pitchFamily="34" charset="0"/>
              <a:cs typeface="Arial" pitchFamily="34" charset="0"/>
            </a:endParaRPr>
          </a:p>
        </p:txBody>
      </p:sp>
    </p:spTree>
    <p:extLst>
      <p:ext uri="{BB962C8B-B14F-4D97-AF65-F5344CB8AC3E}">
        <p14:creationId xmlns:p14="http://schemas.microsoft.com/office/powerpoint/2010/main" val="41343466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CA" noProof="0"/>
          </a:p>
        </p:txBody>
      </p:sp>
      <p:sp>
        <p:nvSpPr>
          <p:cNvPr id="28" name="Content Placeholder 26"/>
          <p:cNvSpPr>
            <a:spLocks noGrp="1"/>
          </p:cNvSpPr>
          <p:nvPr>
            <p:ph sz="quarter" idx="14"/>
          </p:nvPr>
        </p:nvSpPr>
        <p:spPr>
          <a:xfrm>
            <a:off x="6019800" y="1752600"/>
            <a:ext cx="2590800" cy="2133600"/>
          </a:xfrm>
        </p:spPr>
        <p:txBody>
          <a:bodyPr/>
          <a:lstStyle/>
          <a:p>
            <a:pPr lvl="0"/>
            <a:r>
              <a:rPr lang="en-US" noProof="0" smtClean="0"/>
              <a:t>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US" noProof="0" smtClean="0"/>
              <a:t>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US" noProof="0" smtClean="0"/>
              <a:t>Edit Master text styles</a:t>
            </a:r>
          </a:p>
        </p:txBody>
      </p:sp>
      <p:sp>
        <p:nvSpPr>
          <p:cNvPr id="19"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CA"/>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CA" smtClean="0"/>
              <a:pPr/>
              <a:t>‹#›</a:t>
            </a:fld>
            <a:endParaRPr lang="en-CA"/>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CA" dirty="0"/>
          </a:p>
        </p:txBody>
      </p:sp>
      <p:sp>
        <p:nvSpPr>
          <p:cNvPr id="15"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latin typeface="Arial" pitchFamily="34" charset="0"/>
                <a:cs typeface="Arial" pitchFamily="34" charset="0"/>
              </a:rPr>
              <a:t>PwC</a:t>
            </a:r>
            <a:endParaRPr lang="en-CA" sz="1000" noProof="0" dirty="0">
              <a:latin typeface="Arial" pitchFamily="34" charset="0"/>
              <a:cs typeface="Arial" pitchFamily="34" charset="0"/>
            </a:endParaRPr>
          </a:p>
        </p:txBody>
      </p:sp>
    </p:spTree>
    <p:extLst>
      <p:ext uri="{BB962C8B-B14F-4D97-AF65-F5344CB8AC3E}">
        <p14:creationId xmlns:p14="http://schemas.microsoft.com/office/powerpoint/2010/main" val="306048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n-US" noProof="0" smtClean="0"/>
              <a:t>Edit Master text styles</a:t>
            </a:r>
          </a:p>
        </p:txBody>
      </p:sp>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CA" noProof="0"/>
          </a:p>
        </p:txBody>
      </p:sp>
      <p:sp>
        <p:nvSpPr>
          <p:cNvPr id="31" name="Content Placeholder 26"/>
          <p:cNvSpPr>
            <a:spLocks noGrp="1"/>
          </p:cNvSpPr>
          <p:nvPr>
            <p:ph sz="quarter" idx="15"/>
          </p:nvPr>
        </p:nvSpPr>
        <p:spPr>
          <a:xfrm>
            <a:off x="533400" y="4038600"/>
            <a:ext cx="2590800" cy="2133600"/>
          </a:xfrm>
        </p:spPr>
        <p:txBody>
          <a:bodyPr/>
          <a:lstStyle/>
          <a:p>
            <a:pPr lvl="0"/>
            <a:r>
              <a:rPr lang="en-US" noProof="0" smtClean="0"/>
              <a:t>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US" noProof="0" smtClean="0"/>
              <a:t>Edit Master text styles</a:t>
            </a:r>
          </a:p>
        </p:txBody>
      </p:sp>
      <p:sp>
        <p:nvSpPr>
          <p:cNvPr id="19"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GB" smtClean="0"/>
              <a:t>Coop 3150 Final Report</a:t>
            </a:r>
            <a:endParaRPr lang="en-GB" dirty="0"/>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FF1506EF-61AC-401D-B02B-5F6F9430724E}" type="slidenum">
              <a:rPr lang="en-GB" smtClean="0"/>
              <a:pPr/>
              <a:t>‹#›</a:t>
            </a:fld>
            <a:endParaRPr lang="en-GB"/>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GB" smtClean="0"/>
              <a:t>Summer 2018</a:t>
            </a:r>
            <a:endParaRPr lang="en-GB" dirty="0"/>
          </a:p>
        </p:txBody>
      </p:sp>
      <p:sp>
        <p:nvSpPr>
          <p:cNvPr id="15" name="PwCFirm"/>
          <p:cNvSpPr txBox="1"/>
          <p:nvPr/>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latin typeface="Arial" pitchFamily="34" charset="0"/>
                <a:cs typeface="Arial" pitchFamily="34" charset="0"/>
              </a:rPr>
              <a:t>PwC</a:t>
            </a:r>
            <a:endParaRPr lang="en-CA" sz="1000" noProof="0" dirty="0">
              <a:latin typeface="Arial" pitchFamily="34" charset="0"/>
              <a:cs typeface="Arial" pitchFamily="34" charset="0"/>
            </a:endParaRPr>
          </a:p>
        </p:txBody>
      </p:sp>
      <p:sp>
        <p:nvSpPr>
          <p:cNvPr id="1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extLst>
      <p:ext uri="{BB962C8B-B14F-4D97-AF65-F5344CB8AC3E}">
        <p14:creationId xmlns:p14="http://schemas.microsoft.com/office/powerpoint/2010/main" val="3857576097"/>
      </p:ext>
    </p:extLst>
  </p:cSld>
  <p:clrMapOvr>
    <a:masterClrMapping/>
  </p:clrMapOvr>
  <p:transition>
    <p:fade/>
  </p:transition>
  <p:timing>
    <p:tnLst>
      <p:par>
        <p:cTn id="1" dur="indefinite" restart="never" nodeType="tmRoot"/>
      </p:par>
    </p:tnLst>
  </p:timing>
  <p:hf hdr="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n-US" noProof="0" smtClean="0"/>
              <a:t>Edit Master text styles</a:t>
            </a:r>
          </a:p>
        </p:txBody>
      </p:sp>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CA" noProof="0"/>
          </a:p>
        </p:txBody>
      </p:sp>
      <p:sp>
        <p:nvSpPr>
          <p:cNvPr id="31" name="Content Placeholder 26"/>
          <p:cNvSpPr>
            <a:spLocks noGrp="1"/>
          </p:cNvSpPr>
          <p:nvPr>
            <p:ph sz="quarter" idx="15"/>
          </p:nvPr>
        </p:nvSpPr>
        <p:spPr>
          <a:xfrm>
            <a:off x="533400" y="4038600"/>
            <a:ext cx="2590800" cy="2133600"/>
          </a:xfrm>
        </p:spPr>
        <p:txBody>
          <a:bodyPr/>
          <a:lstStyle/>
          <a:p>
            <a:pPr lvl="0"/>
            <a:r>
              <a:rPr lang="en-US" noProof="0" smtClean="0"/>
              <a:t>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US" noProof="0" smtClean="0"/>
              <a:t>Edit Master text styles</a:t>
            </a:r>
          </a:p>
        </p:txBody>
      </p:sp>
      <p:sp>
        <p:nvSpPr>
          <p:cNvPr id="19"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CA"/>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CA" smtClean="0"/>
              <a:pPr/>
              <a:t>‹#›</a:t>
            </a:fld>
            <a:endParaRPr lang="en-CA"/>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CA" dirty="0"/>
          </a:p>
        </p:txBody>
      </p:sp>
      <p:sp>
        <p:nvSpPr>
          <p:cNvPr id="15"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latin typeface="Arial" pitchFamily="34" charset="0"/>
                <a:cs typeface="Arial" pitchFamily="34" charset="0"/>
              </a:rPr>
              <a:t>PwC</a:t>
            </a:r>
            <a:endParaRPr lang="en-CA" sz="1000" noProof="0" dirty="0">
              <a:latin typeface="Arial" pitchFamily="34" charset="0"/>
              <a:cs typeface="Arial" pitchFamily="34" charset="0"/>
            </a:endParaRPr>
          </a:p>
        </p:txBody>
      </p:sp>
    </p:spTree>
    <p:extLst>
      <p:ext uri="{BB962C8B-B14F-4D97-AF65-F5344CB8AC3E}">
        <p14:creationId xmlns:p14="http://schemas.microsoft.com/office/powerpoint/2010/main" val="32197049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US" noProof="1" smtClean="0"/>
              <a:t>Click to edit Master title style</a:t>
            </a:r>
            <a:endParaRPr lang="en-CA"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US" noProof="1" smtClean="0"/>
              <a:t>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CA"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US" noProof="1" smtClean="0"/>
              <a:t>Edit Master text styles</a:t>
            </a:r>
          </a:p>
        </p:txBody>
      </p:sp>
      <p:sp>
        <p:nvSpPr>
          <p:cNvPr id="18"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CA"/>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CA" smtClean="0"/>
              <a:pPr/>
              <a:t>‹#›</a:t>
            </a:fld>
            <a:endParaRPr lang="en-CA"/>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CA" dirty="0"/>
          </a:p>
        </p:txBody>
      </p:sp>
      <p:sp>
        <p:nvSpPr>
          <p:cNvPr id="13"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latin typeface="Arial" pitchFamily="34" charset="0"/>
                <a:cs typeface="Arial" pitchFamily="34" charset="0"/>
              </a:rPr>
              <a:t>PwC</a:t>
            </a:r>
            <a:endParaRPr lang="en-CA" sz="1000" noProof="0" dirty="0">
              <a:latin typeface="Arial" pitchFamily="34" charset="0"/>
              <a:cs typeface="Arial" pitchFamily="34" charset="0"/>
            </a:endParaRPr>
          </a:p>
        </p:txBody>
      </p:sp>
    </p:spTree>
    <p:extLst>
      <p:ext uri="{BB962C8B-B14F-4D97-AF65-F5344CB8AC3E}">
        <p14:creationId xmlns:p14="http://schemas.microsoft.com/office/powerpoint/2010/main" val="12414368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CA" noProof="0"/>
          </a:p>
        </p:txBody>
      </p:sp>
      <p:sp>
        <p:nvSpPr>
          <p:cNvPr id="1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CA"/>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CA" smtClean="0"/>
              <a:pPr/>
              <a:t>‹#›</a:t>
            </a:fld>
            <a:endParaRPr lang="en-CA"/>
          </a:p>
        </p:txBody>
      </p:sp>
      <p:sp>
        <p:nvSpPr>
          <p:cNvPr id="9"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CA" dirty="0"/>
          </a:p>
        </p:txBody>
      </p:sp>
      <p:sp>
        <p:nvSpPr>
          <p:cNvPr id="11"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latin typeface="Arial" pitchFamily="34" charset="0"/>
                <a:cs typeface="Arial" pitchFamily="34" charset="0"/>
              </a:rPr>
              <a:t>PwC</a:t>
            </a:r>
            <a:endParaRPr lang="en-CA" sz="1000" noProof="0" dirty="0">
              <a:latin typeface="Arial" pitchFamily="34" charset="0"/>
              <a:cs typeface="Arial" pitchFamily="34" charset="0"/>
            </a:endParaRPr>
          </a:p>
        </p:txBody>
      </p:sp>
    </p:spTree>
    <p:extLst>
      <p:ext uri="{BB962C8B-B14F-4D97-AF65-F5344CB8AC3E}">
        <p14:creationId xmlns:p14="http://schemas.microsoft.com/office/powerpoint/2010/main" val="19768425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6526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11"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CA"/>
          </a:p>
        </p:txBody>
      </p:sp>
      <p:sp>
        <p:nvSpPr>
          <p:cNvPr id="6"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CA" smtClean="0"/>
              <a:pPr/>
              <a:t>‹#›</a:t>
            </a:fld>
            <a:endParaRPr lang="en-CA"/>
          </a:p>
        </p:txBody>
      </p:sp>
      <p:sp>
        <p:nvSpPr>
          <p:cNvPr id="8"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CA" dirty="0"/>
          </a:p>
        </p:txBody>
      </p:sp>
      <p:sp>
        <p:nvSpPr>
          <p:cNvPr id="7"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latin typeface="Arial" pitchFamily="34" charset="0"/>
                <a:cs typeface="Arial" pitchFamily="34" charset="0"/>
              </a:rPr>
              <a:t>PwC</a:t>
            </a:r>
            <a:endParaRPr lang="en-CA" sz="1000" noProof="0" dirty="0">
              <a:latin typeface="Arial" pitchFamily="34" charset="0"/>
              <a:cs typeface="Arial" pitchFamily="34" charset="0"/>
            </a:endParaRPr>
          </a:p>
        </p:txBody>
      </p:sp>
    </p:spTree>
    <p:extLst>
      <p:ext uri="{BB962C8B-B14F-4D97-AF65-F5344CB8AC3E}">
        <p14:creationId xmlns:p14="http://schemas.microsoft.com/office/powerpoint/2010/main" val="12222148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en-US" noProof="0" smtClean="0"/>
              <a:t>Click to edit Master title style</a:t>
            </a:r>
            <a:endParaRPr lang="en-CA" noProof="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CA"/>
          </a:p>
        </p:txBody>
      </p: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14"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CA" smtClean="0"/>
              <a:pPr/>
              <a:t>‹#›</a:t>
            </a:fld>
            <a:endParaRPr lang="en-CA"/>
          </a:p>
        </p:txBody>
      </p:sp>
      <p:sp>
        <p:nvSpPr>
          <p:cNvPr id="1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CA" dirty="0"/>
          </a:p>
        </p:txBody>
      </p:sp>
      <p:sp>
        <p:nvSpPr>
          <p:cNvPr id="9"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latin typeface="Arial" pitchFamily="34" charset="0"/>
                <a:cs typeface="Arial" pitchFamily="34" charset="0"/>
              </a:rPr>
              <a:t>PwC</a:t>
            </a:r>
            <a:endParaRPr lang="en-CA" sz="1000" noProof="0" dirty="0">
              <a:latin typeface="Arial" pitchFamily="34" charset="0"/>
              <a:cs typeface="Arial" pitchFamily="34" charset="0"/>
            </a:endParaRPr>
          </a:p>
        </p:txBody>
      </p:sp>
    </p:spTree>
    <p:extLst>
      <p:ext uri="{BB962C8B-B14F-4D97-AF65-F5344CB8AC3E}">
        <p14:creationId xmlns:p14="http://schemas.microsoft.com/office/powerpoint/2010/main" val="10903119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bg1"/>
                </a:solidFill>
              </a:defRPr>
            </a:lvl1pPr>
          </a:lstStyle>
          <a:p>
            <a:r>
              <a:rPr lang="en-US" noProof="0" smtClean="0"/>
              <a:t>Click to edit Master title style</a:t>
            </a:r>
            <a:endParaRPr lang="en-CA" noProof="0"/>
          </a:p>
        </p:txBody>
      </p:sp>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28"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CA"/>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n-CA" smtClean="0"/>
              <a:pPr/>
              <a:t>‹#›</a:t>
            </a:fld>
            <a:endParaRPr lang="en-CA"/>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endParaRPr lang="en-CA" dirty="0"/>
          </a:p>
        </p:txBody>
      </p:sp>
      <p:sp>
        <p:nvSpPr>
          <p:cNvPr id="12"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solidFill>
                  <a:schemeClr val="bg1"/>
                </a:solidFill>
                <a:latin typeface="Arial" pitchFamily="34" charset="0"/>
                <a:cs typeface="Arial" pitchFamily="34" charset="0"/>
              </a:rPr>
              <a:t>PwC</a:t>
            </a:r>
            <a:endParaRPr lang="en-CA" sz="1000" noProof="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508410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en-US" noProof="0" smtClean="0"/>
              <a:t>Click to edit Master title style</a:t>
            </a:r>
            <a:endParaRPr lang="en-CA" noProof="0" smtClean="0"/>
          </a:p>
        </p:txBody>
      </p:sp>
      <p:sp>
        <p:nvSpPr>
          <p:cNvPr id="58" name="Subtitle 2"/>
          <p:cNvSpPr>
            <a:spLocks noGrp="1"/>
          </p:cNvSpPr>
          <p:nvPr>
            <p:ph type="subTitle" idx="1"/>
          </p:nvPr>
        </p:nvSpPr>
        <p:spPr bwMode="black">
          <a:xfrm>
            <a:off x="533400" y="1905001"/>
            <a:ext cx="80772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CA" noProof="0" smtClean="0"/>
          </a:p>
        </p:txBody>
      </p:sp>
      <p:sp>
        <p:nvSpPr>
          <p:cNvPr id="33"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CA"/>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CA" smtClean="0"/>
              <a:pPr/>
              <a:t>‹#›</a:t>
            </a:fld>
            <a:endParaRPr lang="en-CA"/>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CA" dirty="0"/>
          </a:p>
        </p:txBody>
      </p:sp>
      <p:sp>
        <p:nvSpPr>
          <p:cNvPr id="11"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latin typeface="Arial" pitchFamily="34" charset="0"/>
                <a:cs typeface="Arial" pitchFamily="34" charset="0"/>
              </a:rPr>
              <a:t>PwC</a:t>
            </a:r>
            <a:endParaRPr lang="en-CA" sz="1000" noProof="0" dirty="0">
              <a:latin typeface="Arial" pitchFamily="34" charset="0"/>
              <a:cs typeface="Arial" pitchFamily="34" charset="0"/>
            </a:endParaRPr>
          </a:p>
        </p:txBody>
      </p:sp>
    </p:spTree>
    <p:extLst>
      <p:ext uri="{BB962C8B-B14F-4D97-AF65-F5344CB8AC3E}">
        <p14:creationId xmlns:p14="http://schemas.microsoft.com/office/powerpoint/2010/main" val="7764464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baseline="0">
                <a:solidFill>
                  <a:schemeClr val="bg1"/>
                </a:solidFill>
              </a:defRPr>
            </a:lvl1pPr>
          </a:lstStyle>
          <a:p>
            <a:r>
              <a:rPr lang="en-US" noProof="0" smtClean="0"/>
              <a:t>Click to edit Master title style</a:t>
            </a:r>
            <a:endParaRPr lang="en-CA" noProof="0"/>
          </a:p>
        </p:txBody>
      </p:sp>
      <p:sp>
        <p:nvSpPr>
          <p:cNvPr id="22" name="Subtitle 2"/>
          <p:cNvSpPr>
            <a:spLocks noGrp="1"/>
          </p:cNvSpPr>
          <p:nvPr>
            <p:ph type="subTitle" idx="1"/>
          </p:nvPr>
        </p:nvSpPr>
        <p:spPr bwMode="black">
          <a:xfrm>
            <a:off x="533400" y="1905000"/>
            <a:ext cx="8077200" cy="1371600"/>
          </a:xfrm>
        </p:spPr>
        <p:txBody>
          <a:bodyPr>
            <a:noAutofit/>
          </a:bodyPr>
          <a:lstStyle>
            <a:lvl1pPr marL="0" indent="0" algn="l">
              <a:lnSpc>
                <a:spcPct val="90000"/>
              </a:lnSpc>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CA" noProof="0" smtClean="0"/>
          </a:p>
        </p:txBody>
      </p:sp>
      <p:sp>
        <p:nvSpPr>
          <p:cNvPr id="3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CA"/>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n-CA" smtClean="0"/>
              <a:pPr/>
              <a:t>‹#›</a:t>
            </a:fld>
            <a:endParaRPr lang="en-CA"/>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endParaRPr lang="en-CA" dirty="0"/>
          </a:p>
        </p:txBody>
      </p:sp>
      <p:sp>
        <p:nvSpPr>
          <p:cNvPr id="12"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solidFill>
                  <a:schemeClr val="bg1"/>
                </a:solidFill>
                <a:latin typeface="Arial" pitchFamily="34" charset="0"/>
                <a:cs typeface="Arial" pitchFamily="34" charset="0"/>
              </a:rPr>
              <a:t>PwC</a:t>
            </a:r>
            <a:endParaRPr lang="en-CA" sz="1000" noProof="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725885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a:solidFill>
                  <a:schemeClr val="bg1"/>
                </a:solidFill>
              </a:defRPr>
            </a:lvl1pPr>
          </a:lstStyle>
          <a:p>
            <a:r>
              <a:rPr lang="en-US" noProof="0" smtClean="0"/>
              <a:t>Click to edit Master title style</a:t>
            </a:r>
            <a:endParaRPr lang="en-CA" noProof="0" smtClean="0"/>
          </a:p>
        </p:txBody>
      </p:sp>
      <p:sp>
        <p:nvSpPr>
          <p:cNvPr id="20" name="Content Placeholder 19"/>
          <p:cNvSpPr>
            <a:spLocks noGrp="1"/>
          </p:cNvSpPr>
          <p:nvPr>
            <p:ph sz="quarter" idx="13"/>
          </p:nvPr>
        </p:nvSpPr>
        <p:spPr>
          <a:xfrm>
            <a:off x="533401" y="2819400"/>
            <a:ext cx="39623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33" name="Subtitle 2"/>
          <p:cNvSpPr>
            <a:spLocks noGrp="1"/>
          </p:cNvSpPr>
          <p:nvPr>
            <p:ph type="subTitle" idx="1"/>
          </p:nvPr>
        </p:nvSpPr>
        <p:spPr bwMode="black">
          <a:xfrm>
            <a:off x="533400" y="1905001"/>
            <a:ext cx="80772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CA" noProof="0" smtClean="0"/>
          </a:p>
        </p:txBody>
      </p:sp>
      <p:sp>
        <p:nvSpPr>
          <p:cNvPr id="31"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CA"/>
          </a:p>
        </p:txBody>
      </p:sp>
      <p:cxnSp>
        <p:nvCxnSpPr>
          <p:cNvPr id="12" name="Shape 11"/>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n-CA" smtClean="0"/>
              <a:pPr/>
              <a:t>‹#›</a:t>
            </a:fld>
            <a:endParaRPr lang="en-CA"/>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endParaRPr lang="en-CA" dirty="0"/>
          </a:p>
        </p:txBody>
      </p:sp>
      <p:sp>
        <p:nvSpPr>
          <p:cNvPr id="13"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solidFill>
                  <a:schemeClr val="bg1"/>
                </a:solidFill>
                <a:latin typeface="Arial" pitchFamily="34" charset="0"/>
                <a:cs typeface="Arial" pitchFamily="34" charset="0"/>
              </a:rPr>
              <a:t>PwC</a:t>
            </a:r>
            <a:endParaRPr lang="en-CA" sz="1000" noProof="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74530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US" noProof="1" smtClean="0"/>
              <a:t>Click to edit Master title style</a:t>
            </a:r>
            <a:endParaRPr lang="en-CA"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US" noProof="1" smtClean="0"/>
              <a:t>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CA"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US" noProof="1" smtClean="0"/>
              <a:t>Edit Master text styles</a:t>
            </a:r>
          </a:p>
        </p:txBody>
      </p:sp>
      <p:sp>
        <p:nvSpPr>
          <p:cNvPr id="18"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GB" smtClean="0"/>
              <a:t>Coop 3150 Final Report</a:t>
            </a:r>
            <a:endParaRPr lang="en-GB" dirty="0"/>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497711C-895D-4DD6-B395-3FAC3AA75D10}" type="slidenum">
              <a:rPr lang="en-GB" smtClean="0"/>
              <a:pPr/>
              <a:t>‹#›</a:t>
            </a:fld>
            <a:endParaRPr lang="en-GB"/>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GB" smtClean="0"/>
              <a:t>Summer 2018</a:t>
            </a:r>
            <a:endParaRPr lang="en-GB" dirty="0"/>
          </a:p>
        </p:txBody>
      </p:sp>
      <p:sp>
        <p:nvSpPr>
          <p:cNvPr id="13" name="PwCFirm"/>
          <p:cNvSpPr txBox="1"/>
          <p:nvPr/>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latin typeface="Arial" pitchFamily="34" charset="0"/>
                <a:cs typeface="Arial" pitchFamily="34" charset="0"/>
              </a:rPr>
              <a:t>PwC</a:t>
            </a:r>
            <a:endParaRPr lang="en-CA" sz="1000" noProof="0" dirty="0">
              <a:latin typeface="Arial" pitchFamily="34" charset="0"/>
              <a:cs typeface="Arial" pitchFamily="34" charset="0"/>
            </a:endParaRPr>
          </a:p>
        </p:txBody>
      </p:sp>
      <p:sp>
        <p:nvSpPr>
          <p:cNvPr id="14"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extLst>
      <p:ext uri="{BB962C8B-B14F-4D97-AF65-F5344CB8AC3E}">
        <p14:creationId xmlns:p14="http://schemas.microsoft.com/office/powerpoint/2010/main" val="309229484"/>
      </p:ext>
    </p:extLst>
  </p:cSld>
  <p:clrMapOvr>
    <a:masterClrMapping/>
  </p:clrMapOvr>
  <p:transition>
    <p:fade/>
  </p:transition>
  <p:timing>
    <p:tnLst>
      <p:par>
        <p:cTn id="1" dur="indefinite" restart="never" nodeType="tmRoot"/>
      </p:par>
    </p:tnLst>
  </p:timing>
  <p:hf hdr="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096257" y="-2734056"/>
            <a:ext cx="152399" cy="683971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1895475" y="838200"/>
            <a:ext cx="5343525" cy="914400"/>
          </a:xfrm>
        </p:spPr>
        <p:txBody>
          <a:bodyPr anchor="t" anchorCtr="0">
            <a:noAutofit/>
          </a:bodyPr>
          <a:lstStyle>
            <a:lvl1pPr>
              <a:lnSpc>
                <a:spcPct val="90000"/>
              </a:lnSpc>
              <a:defRPr sz="3200" b="1" i="1" baseline="0">
                <a:solidFill>
                  <a:schemeClr val="tx1"/>
                </a:solidFill>
              </a:defRPr>
            </a:lvl1pPr>
          </a:lstStyle>
          <a:p>
            <a:r>
              <a:rPr lang="en-CA" noProof="0" smtClean="0"/>
              <a:t>Click to add the presentation’s main title</a:t>
            </a:r>
            <a:endParaRPr lang="en-CA" noProof="0" dirty="0"/>
          </a:p>
        </p:txBody>
      </p:sp>
      <p:sp>
        <p:nvSpPr>
          <p:cNvPr id="143" name="Subtitle 2"/>
          <p:cNvSpPr>
            <a:spLocks noGrp="1"/>
          </p:cNvSpPr>
          <p:nvPr>
            <p:ph type="subTitle" idx="1" hasCustomPrompt="1"/>
          </p:nvPr>
        </p:nvSpPr>
        <p:spPr bwMode="black">
          <a:xfrm>
            <a:off x="1895475" y="1828799"/>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CA" noProof="0" smtClean="0"/>
              <a:t>Subtitle and date (move higher if title is only one line)</a:t>
            </a:r>
            <a:endParaRPr lang="en-CA" noProof="0" dirty="0" smtClean="0"/>
          </a:p>
        </p:txBody>
      </p:sp>
      <p:sp>
        <p:nvSpPr>
          <p:cNvPr id="144" name="Text Placeholder 31"/>
          <p:cNvSpPr>
            <a:spLocks noGrp="1"/>
          </p:cNvSpPr>
          <p:nvPr>
            <p:ph type="body" sz="quarter" idx="10" hasCustomPrompt="1"/>
          </p:nvPr>
        </p:nvSpPr>
        <p:spPr bwMode="black">
          <a:xfrm>
            <a:off x="1895475" y="374904"/>
            <a:ext cx="4105656"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CA" noProof="0" smtClean="0"/>
              <a:t>www.pwc.com</a:t>
            </a:r>
            <a:endParaRPr lang="en-CA" noProof="0"/>
          </a:p>
        </p:txBody>
      </p:sp>
      <p:grpSp>
        <p:nvGrpSpPr>
          <p:cNvPr id="2" name="Group 101"/>
          <p:cNvGrpSpPr>
            <a:grpSpLocks noChangeAspect="1"/>
          </p:cNvGrpSpPr>
          <p:nvPr userDrawn="1"/>
        </p:nvGrpSpPr>
        <p:grpSpPr>
          <a:xfrm>
            <a:off x="968592" y="5768681"/>
            <a:ext cx="1232283" cy="935789"/>
            <a:chOff x="518032" y="-1032869"/>
            <a:chExt cx="6161413" cy="4678943"/>
          </a:xfrm>
        </p:grpSpPr>
        <p:grpSp>
          <p:nvGrpSpPr>
            <p:cNvPr id="3" name="Group 73"/>
            <p:cNvGrpSpPr>
              <a:grpSpLocks noChangeAspect="1"/>
            </p:cNvGrpSpPr>
            <p:nvPr/>
          </p:nvGrpSpPr>
          <p:grpSpPr>
            <a:xfrm>
              <a:off x="4438637" y="-1032863"/>
              <a:ext cx="2240792" cy="2011550"/>
              <a:chOff x="1905000" y="5715000"/>
              <a:chExt cx="445770" cy="381000"/>
            </a:xfrm>
          </p:grpSpPr>
          <p:sp>
            <p:nvSpPr>
              <p:cNvPr id="107"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08"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09"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0"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1"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2"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3"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4"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5"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6"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7"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8"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1"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2"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3"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4"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5"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6"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7"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8"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9"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30"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grpSp>
        <p:grpSp>
          <p:nvGrpSpPr>
            <p:cNvPr id="4" name="Group 32"/>
            <p:cNvGrpSpPr/>
            <p:nvPr/>
          </p:nvGrpSpPr>
          <p:grpSpPr>
            <a:xfrm>
              <a:off x="518032" y="978681"/>
              <a:ext cx="4572000" cy="2667393"/>
              <a:chOff x="518032" y="978681"/>
              <a:chExt cx="4572000" cy="2667393"/>
            </a:xfrm>
          </p:grpSpPr>
          <p:sp>
            <p:nvSpPr>
              <p:cNvPr id="105"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06"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grpSp>
    </p:spTree>
    <p:extLst>
      <p:ext uri="{BB962C8B-B14F-4D97-AF65-F5344CB8AC3E}">
        <p14:creationId xmlns:p14="http://schemas.microsoft.com/office/powerpoint/2010/main" val="6794286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over Slide: Client Logo">
    <p:spTree>
      <p:nvGrpSpPr>
        <p:cNvPr id="1" name=""/>
        <p:cNvGrpSpPr/>
        <p:nvPr/>
      </p:nvGrpSpPr>
      <p:grpSpPr>
        <a:xfrm>
          <a:off x="0" y="0"/>
          <a:ext cx="0" cy="0"/>
          <a:chOff x="0" y="0"/>
          <a:chExt cx="0" cy="0"/>
        </a:xfrm>
      </p:grpSpPr>
      <p:grpSp>
        <p:nvGrpSpPr>
          <p:cNvPr id="2" name="Group 31"/>
          <p:cNvGrpSpPr/>
          <p:nvPr userDrawn="1"/>
        </p:nvGrpSpPr>
        <p:grpSpPr bwMode="gray">
          <a:xfrm>
            <a:off x="1752601" y="1"/>
            <a:ext cx="7391400" cy="6176009"/>
            <a:chOff x="19140488" y="13674"/>
            <a:chExt cx="7443798" cy="6145827"/>
          </a:xfrm>
        </p:grpSpPr>
        <p:sp>
          <p:nvSpPr>
            <p:cNvPr id="35"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7"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8"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9"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Picture Placeholder 76"/>
          <p:cNvSpPr>
            <a:spLocks noGrp="1"/>
          </p:cNvSpPr>
          <p:nvPr>
            <p:ph type="pic" sz="quarter" idx="13"/>
          </p:nvPr>
        </p:nvSpPr>
        <p:spPr>
          <a:xfrm>
            <a:off x="609601" y="3048000"/>
            <a:ext cx="914400" cy="762000"/>
          </a:xfrm>
        </p:spPr>
        <p:txBody>
          <a:bodyPr/>
          <a:lstStyle>
            <a:lvl1pPr>
              <a:defRPr sz="1400"/>
            </a:lvl1pPr>
          </a:lstStyle>
          <a:p>
            <a:r>
              <a:rPr lang="en-US" noProof="0" smtClean="0"/>
              <a:t>Click icon to add picture</a:t>
            </a:r>
            <a:endParaRPr lang="en-CA" noProof="0" dirty="0"/>
          </a:p>
        </p:txBody>
      </p:sp>
      <p:grpSp>
        <p:nvGrpSpPr>
          <p:cNvPr id="3" name="Group 31"/>
          <p:cNvGrpSpPr/>
          <p:nvPr/>
        </p:nvGrpSpPr>
        <p:grpSpPr>
          <a:xfrm>
            <a:off x="489086" y="2901697"/>
            <a:ext cx="1209752" cy="151219"/>
            <a:chOff x="489087" y="2521685"/>
            <a:chExt cx="1209752" cy="151219"/>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CA" noProof="0" smtClean="0"/>
              <a:t>Click to add the presentation’s main title</a:t>
            </a:r>
            <a:endParaRPr lang="en-CA" noProof="0"/>
          </a:p>
        </p:txBody>
      </p:sp>
      <p:sp>
        <p:nvSpPr>
          <p:cNvPr id="46"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CA" noProof="0" smtClean="0"/>
              <a:t>Subtitle and date (move higher if title is only one line)</a:t>
            </a:r>
            <a:endParaRPr lang="en-CA" noProof="0" dirty="0" smtClean="0"/>
          </a:p>
        </p:txBody>
      </p:sp>
      <p:sp>
        <p:nvSpPr>
          <p:cNvPr id="47"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CA" noProof="0" smtClean="0"/>
              <a:t>www.pwc.com</a:t>
            </a:r>
            <a:endParaRPr lang="en-CA" noProof="0"/>
          </a:p>
        </p:txBody>
      </p:sp>
      <p:grpSp>
        <p:nvGrpSpPr>
          <p:cNvPr id="4" name="Group 32"/>
          <p:cNvGrpSpPr/>
          <p:nvPr/>
        </p:nvGrpSpPr>
        <p:grpSpPr>
          <a:xfrm>
            <a:off x="968592" y="6170991"/>
            <a:ext cx="914400" cy="533479"/>
            <a:chOff x="518032" y="978681"/>
            <a:chExt cx="4572000" cy="2667393"/>
          </a:xfrm>
        </p:grpSpPr>
        <p:sp>
          <p:nvSpPr>
            <p:cNvPr id="9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98"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36114332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 name="Group 26"/>
          <p:cNvGrpSpPr/>
          <p:nvPr userDrawn="1"/>
        </p:nvGrpSpPr>
        <p:grpSpPr bwMode="gray">
          <a:xfrm>
            <a:off x="1752601" y="1"/>
            <a:ext cx="739140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54"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CA" noProof="0" smtClean="0"/>
              <a:t>Click to add the presentation’s main title</a:t>
            </a:r>
            <a:endParaRPr lang="en-CA" noProof="0" dirty="0"/>
          </a:p>
        </p:txBody>
      </p:sp>
      <p:sp>
        <p:nvSpPr>
          <p:cNvPr id="55"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CA" noProof="0" smtClean="0"/>
              <a:t>Subtitle and date (move higher if title is only one line)</a:t>
            </a:r>
            <a:endParaRPr lang="en-CA" noProof="0" dirty="0" smtClean="0"/>
          </a:p>
        </p:txBody>
      </p:sp>
      <p:sp>
        <p:nvSpPr>
          <p:cNvPr id="56"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CA" noProof="0" smtClean="0"/>
              <a:t>www.pwc.com</a:t>
            </a:r>
            <a:endParaRPr lang="en-CA" noProof="0"/>
          </a:p>
        </p:txBody>
      </p:sp>
      <p:sp>
        <p:nvSpPr>
          <p:cNvPr id="17" name="Picture Placeholder 76"/>
          <p:cNvSpPr>
            <a:spLocks noGrp="1"/>
          </p:cNvSpPr>
          <p:nvPr>
            <p:ph type="pic" sz="quarter" idx="13"/>
          </p:nvPr>
        </p:nvSpPr>
        <p:spPr>
          <a:xfrm>
            <a:off x="1752600" y="2899977"/>
            <a:ext cx="6324600" cy="3272223"/>
          </a:xfrm>
        </p:spPr>
        <p:txBody>
          <a:bodyPr/>
          <a:lstStyle>
            <a:lvl1pPr>
              <a:defRPr sz="1400"/>
            </a:lvl1pPr>
          </a:lstStyle>
          <a:p>
            <a:r>
              <a:rPr lang="en-US" noProof="0" smtClean="0"/>
              <a:t>Click icon to add picture</a:t>
            </a:r>
            <a:endParaRPr lang="en-CA" noProof="0" dirty="0"/>
          </a:p>
        </p:txBody>
      </p:sp>
      <p:grpSp>
        <p:nvGrpSpPr>
          <p:cNvPr id="3" name="Group 32"/>
          <p:cNvGrpSpPr/>
          <p:nvPr userDrawn="1"/>
        </p:nvGrpSpPr>
        <p:grpSpPr>
          <a:xfrm>
            <a:off x="968592" y="6170991"/>
            <a:ext cx="9144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228795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noProof="0"/>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noProof="0"/>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noProof="0"/>
          </a:p>
        </p:txBody>
      </p:sp>
      <p:sp>
        <p:nvSpPr>
          <p:cNvPr id="50"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CA" noProof="0" smtClean="0"/>
              <a:t>Click to add the presentation’s main title</a:t>
            </a:r>
            <a:endParaRPr lang="en-CA" noProof="0" dirty="0"/>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CA" noProof="0" smtClean="0"/>
              <a:t>Subtitle and date (move higher if title is only one line)</a:t>
            </a:r>
            <a:endParaRPr lang="en-CA" noProof="0" dirty="0" smtClean="0"/>
          </a:p>
        </p:txBody>
      </p:sp>
      <p:sp>
        <p:nvSpPr>
          <p:cNvPr id="52"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CA" noProof="0" smtClean="0"/>
              <a:t>www.pwc.com</a:t>
            </a:r>
            <a:endParaRPr lang="en-CA" noProof="0"/>
          </a:p>
        </p:txBody>
      </p:sp>
      <p:grpSp>
        <p:nvGrpSpPr>
          <p:cNvPr id="2" name="Group 32"/>
          <p:cNvGrpSpPr/>
          <p:nvPr userDrawn="1"/>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12105138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sz="3200">
                <a:solidFill>
                  <a:schemeClr val="tx1"/>
                </a:solidFill>
              </a:defRPr>
            </a:lvl1pPr>
          </a:lstStyle>
          <a:p>
            <a:r>
              <a:rPr lang="en-US" noProof="0" smtClean="0"/>
              <a:t>Click to edit Master title style</a:t>
            </a:r>
            <a:endParaRPr lang="en-CA" noProof="0"/>
          </a:p>
        </p:txBody>
      </p:sp>
      <p:sp>
        <p:nvSpPr>
          <p:cNvPr id="11" name="Text Placeholder 10"/>
          <p:cNvSpPr>
            <a:spLocks noGrp="1"/>
          </p:cNvSpPr>
          <p:nvPr>
            <p:ph type="body" sz="quarter" idx="10" hasCustomPrompt="1"/>
          </p:nvPr>
        </p:nvSpPr>
        <p:spPr>
          <a:xfrm>
            <a:off x="533400" y="5867400"/>
            <a:ext cx="4800600" cy="762000"/>
          </a:xfrm>
        </p:spPr>
        <p:txBody>
          <a:bodyPr anchor="b"/>
          <a:lstStyle>
            <a:lvl1pPr>
              <a:defRPr sz="900">
                <a:latin typeface="Arial" pitchFamily="34" charset="0"/>
                <a:cs typeface="Arial" pitchFamily="34" charset="0"/>
              </a:defRPr>
            </a:lvl1pPr>
          </a:lstStyle>
          <a:p>
            <a:pPr lvl="0"/>
            <a:r>
              <a:rPr lang="en-CA" noProof="0" smtClean="0"/>
              <a:t>Add legal and copyright disclaimers here.</a:t>
            </a:r>
            <a:endParaRPr lang="en-CA" noProof="0"/>
          </a:p>
        </p:txBody>
      </p:sp>
      <p:cxnSp>
        <p:nvCxnSpPr>
          <p:cNvPr id="7" name="Shape 6"/>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7980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CA" noProof="0"/>
          </a:p>
        </p:txBody>
      </p:sp>
      <p:sp>
        <p:nvSpPr>
          <p:cNvPr id="1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GB" smtClean="0"/>
              <a:t>Coop 3150 Final Report</a:t>
            </a:r>
            <a:endParaRPr lang="en-GB" dirty="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27607891-4E42-4039-B070-3677F051B1A1}" type="slidenum">
              <a:rPr lang="en-GB" smtClean="0"/>
              <a:pPr/>
              <a:t>‹#›</a:t>
            </a:fld>
            <a:endParaRPr lang="en-GB"/>
          </a:p>
        </p:txBody>
      </p:sp>
      <p:sp>
        <p:nvSpPr>
          <p:cNvPr id="9"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GB" smtClean="0"/>
              <a:t>Summer 2018</a:t>
            </a:r>
            <a:endParaRPr lang="en-GB" dirty="0"/>
          </a:p>
        </p:txBody>
      </p:sp>
      <p:sp>
        <p:nvSpPr>
          <p:cNvPr id="11" name="PwCFirm"/>
          <p:cNvSpPr txBox="1"/>
          <p:nvPr/>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latin typeface="Arial" pitchFamily="34" charset="0"/>
                <a:cs typeface="Arial" pitchFamily="34" charset="0"/>
              </a:rPr>
              <a:t>PwC</a:t>
            </a:r>
            <a:endParaRPr lang="en-CA" sz="1000" noProof="0" dirty="0">
              <a:latin typeface="Arial" pitchFamily="34" charset="0"/>
              <a:cs typeface="Arial" pitchFamily="34" charset="0"/>
            </a:endParaRPr>
          </a:p>
        </p:txBody>
      </p:sp>
      <p:sp>
        <p:nvSpPr>
          <p:cNvPr id="13"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extLst>
      <p:ext uri="{BB962C8B-B14F-4D97-AF65-F5344CB8AC3E}">
        <p14:creationId xmlns:p14="http://schemas.microsoft.com/office/powerpoint/2010/main" val="4217114986"/>
      </p:ext>
    </p:extLst>
  </p:cSld>
  <p:clrMapOvr>
    <a:masterClrMapping/>
  </p:clrMapOvr>
  <p:transition>
    <p:fade/>
  </p:transition>
  <p:timing>
    <p:tnLst>
      <p:par>
        <p:cTn id="1" dur="indefinite" restart="never" nodeType="tmRoot"/>
      </p:par>
    </p:tnLst>
  </p:timing>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685800"/>
            <a:ext cx="8077201" cy="914400"/>
          </a:xfrm>
          <a:prstGeom prst="rect">
            <a:avLst/>
          </a:prstGeom>
        </p:spPr>
        <p:txBody>
          <a:bodyPr vert="horz" lIns="0" tIns="0" rIns="0" bIns="0" rtlCol="0" anchor="t" anchorCtr="0">
            <a:noAutofit/>
          </a:bodyPr>
          <a:lstStyle/>
          <a:p>
            <a:r>
              <a:rPr lang="en-CA" noProof="0" smtClean="0"/>
              <a:t>Click to edit</a:t>
            </a:r>
            <a:br>
              <a:rPr lang="en-CA" noProof="0" smtClean="0"/>
            </a:br>
            <a:r>
              <a:rPr lang="en-CA" noProof="0" smtClean="0"/>
              <a:t>Master title style</a:t>
            </a:r>
            <a:endParaRPr lang="en-CA" noProof="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smtClean="0"/>
          </a:p>
        </p:txBody>
      </p:sp>
      <p:sp>
        <p:nvSpPr>
          <p:cNvPr id="10" name="Footer Placeholder 4"/>
          <p:cNvSpPr>
            <a:spLocks noGrp="1"/>
          </p:cNvSpPr>
          <p:nvPr>
            <p:ph type="ftr" sz="quarter" idx="3"/>
          </p:nvPr>
        </p:nvSpPr>
        <p:spPr>
          <a:xfrm>
            <a:off x="530352" y="6324600"/>
            <a:ext cx="5260848"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GB" smtClean="0"/>
              <a:t>PowerPoint Training</a:t>
            </a:r>
            <a:endParaRPr lang="en-GB"/>
          </a:p>
        </p:txBody>
      </p:sp>
    </p:spTree>
    <p:extLst>
      <p:ext uri="{BB962C8B-B14F-4D97-AF65-F5344CB8AC3E}">
        <p14:creationId xmlns:p14="http://schemas.microsoft.com/office/powerpoint/2010/main" val="47773159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Lst>
  <p:transition>
    <p:fade/>
  </p:transition>
  <p:timing>
    <p:tnLst>
      <p:par>
        <p:cTn id="1" dur="indefinite" restart="never" nodeType="tmRoot"/>
      </p:par>
    </p:tnLst>
  </p:timing>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685800"/>
            <a:ext cx="8077201" cy="914400"/>
          </a:xfrm>
          <a:prstGeom prst="rect">
            <a:avLst/>
          </a:prstGeom>
        </p:spPr>
        <p:txBody>
          <a:bodyPr vert="horz" lIns="0" tIns="0" rIns="0" bIns="0" rtlCol="0" anchor="t" anchorCtr="0">
            <a:noAutofit/>
          </a:bodyPr>
          <a:lstStyle/>
          <a:p>
            <a:r>
              <a:rPr lang="en-CA" noProof="0" smtClean="0"/>
              <a:t>Click to edit</a:t>
            </a:r>
            <a:br>
              <a:rPr lang="en-CA" noProof="0" smtClean="0"/>
            </a:br>
            <a:r>
              <a:rPr lang="en-CA" noProof="0" smtClean="0"/>
              <a:t>Master title style</a:t>
            </a:r>
            <a:endParaRPr lang="en-CA" noProof="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smtClean="0"/>
          </a:p>
        </p:txBody>
      </p:sp>
      <p:sp>
        <p:nvSpPr>
          <p:cNvPr id="4"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CA" smtClean="0"/>
              <a:pPr/>
              <a:t>‹#›</a:t>
            </a:fld>
            <a:endParaRPr lang="en-CA"/>
          </a:p>
        </p:txBody>
      </p:sp>
      <p:sp>
        <p:nvSpPr>
          <p:cNvPr id="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CA" dirty="0"/>
          </a:p>
        </p:txBody>
      </p:sp>
      <p:sp>
        <p:nvSpPr>
          <p:cNvPr id="7" name="Footer Placeholder 4"/>
          <p:cNvSpPr>
            <a:spLocks noGrp="1"/>
          </p:cNvSpPr>
          <p:nvPr>
            <p:ph type="ftr" sz="quarter" idx="3"/>
          </p:nvPr>
        </p:nvSpPr>
        <p:spPr>
          <a:xfrm>
            <a:off x="530352" y="6324600"/>
            <a:ext cx="5260848"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CA"/>
          </a:p>
        </p:txBody>
      </p:sp>
    </p:spTree>
    <p:extLst>
      <p:ext uri="{BB962C8B-B14F-4D97-AF65-F5344CB8AC3E}">
        <p14:creationId xmlns:p14="http://schemas.microsoft.com/office/powerpoint/2010/main" val="318246563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Lst>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685800"/>
            <a:ext cx="8077201" cy="914400"/>
          </a:xfrm>
          <a:prstGeom prst="rect">
            <a:avLst/>
          </a:prstGeom>
        </p:spPr>
        <p:txBody>
          <a:bodyPr vert="horz" lIns="0" tIns="0" rIns="0" bIns="0" rtlCol="0" anchor="t" anchorCtr="0">
            <a:noAutofit/>
          </a:bodyPr>
          <a:lstStyle/>
          <a:p>
            <a:r>
              <a:rPr lang="en-CA" noProof="0" smtClean="0"/>
              <a:t>Click to edit</a:t>
            </a:r>
            <a:br>
              <a:rPr lang="en-CA" noProof="0" smtClean="0"/>
            </a:br>
            <a:r>
              <a:rPr lang="en-CA" noProof="0" smtClean="0"/>
              <a:t>Master title style</a:t>
            </a:r>
            <a:endParaRPr lang="en-CA" noProof="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smtClean="0"/>
          </a:p>
        </p:txBody>
      </p:sp>
      <p:sp>
        <p:nvSpPr>
          <p:cNvPr id="4"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CA" smtClean="0"/>
              <a:pPr/>
              <a:t>‹#›</a:t>
            </a:fld>
            <a:endParaRPr lang="en-CA"/>
          </a:p>
        </p:txBody>
      </p:sp>
      <p:sp>
        <p:nvSpPr>
          <p:cNvPr id="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CA" dirty="0"/>
          </a:p>
        </p:txBody>
      </p:sp>
      <p:sp>
        <p:nvSpPr>
          <p:cNvPr id="7" name="Footer Placeholder 4"/>
          <p:cNvSpPr>
            <a:spLocks noGrp="1"/>
          </p:cNvSpPr>
          <p:nvPr>
            <p:ph type="ftr" sz="quarter" idx="3"/>
          </p:nvPr>
        </p:nvSpPr>
        <p:spPr>
          <a:xfrm>
            <a:off x="530352" y="6324600"/>
            <a:ext cx="5260848"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CA"/>
          </a:p>
        </p:txBody>
      </p:sp>
    </p:spTree>
    <p:extLst>
      <p:ext uri="{BB962C8B-B14F-4D97-AF65-F5344CB8AC3E}">
        <p14:creationId xmlns:p14="http://schemas.microsoft.com/office/powerpoint/2010/main" val="273061869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Lst>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685800"/>
            <a:ext cx="8077201" cy="914400"/>
          </a:xfrm>
          <a:prstGeom prst="rect">
            <a:avLst/>
          </a:prstGeom>
        </p:spPr>
        <p:txBody>
          <a:bodyPr vert="horz" lIns="0" tIns="0" rIns="0" bIns="0" rtlCol="0" anchor="t" anchorCtr="0">
            <a:noAutofit/>
          </a:bodyPr>
          <a:lstStyle/>
          <a:p>
            <a:r>
              <a:rPr lang="en-CA" noProof="0" smtClean="0"/>
              <a:t>Click to edit</a:t>
            </a:r>
            <a:br>
              <a:rPr lang="en-CA" noProof="0" smtClean="0"/>
            </a:br>
            <a:r>
              <a:rPr lang="en-CA" noProof="0" smtClean="0"/>
              <a:t>Master title style</a:t>
            </a:r>
            <a:endParaRPr lang="en-CA" noProof="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smtClean="0"/>
          </a:p>
        </p:txBody>
      </p:sp>
      <p:sp>
        <p:nvSpPr>
          <p:cNvPr id="4"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CA" smtClean="0"/>
              <a:pPr/>
              <a:t>‹#›</a:t>
            </a:fld>
            <a:endParaRPr lang="en-CA"/>
          </a:p>
        </p:txBody>
      </p:sp>
      <p:sp>
        <p:nvSpPr>
          <p:cNvPr id="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CA" dirty="0"/>
          </a:p>
        </p:txBody>
      </p:sp>
      <p:sp>
        <p:nvSpPr>
          <p:cNvPr id="7" name="Footer Placeholder 4"/>
          <p:cNvSpPr>
            <a:spLocks noGrp="1"/>
          </p:cNvSpPr>
          <p:nvPr>
            <p:ph type="ftr" sz="quarter" idx="3"/>
          </p:nvPr>
        </p:nvSpPr>
        <p:spPr>
          <a:xfrm>
            <a:off x="530352" y="6324600"/>
            <a:ext cx="5260848"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CA"/>
          </a:p>
        </p:txBody>
      </p:sp>
    </p:spTree>
    <p:extLst>
      <p:ext uri="{BB962C8B-B14F-4D97-AF65-F5344CB8AC3E}">
        <p14:creationId xmlns:p14="http://schemas.microsoft.com/office/powerpoint/2010/main" val="93212730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Lst>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www.pwc.com/ca/en/careers/campus-recruiting/applying-at-pwc.html#interview"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www.pwc.com/ca/en/careers/campus-recruiting/applying-at-pwc.html#interview"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www.pwc.com/ca/en/careers/campus-recruiting/applying-at-pwc.html#interview"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www.pwc.com/ca/en/careers/campus-recruiting/applying-at-pwc.html#interview"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www.pwc.com/ca/en/careers/campus-recruiting/applying-at-pwc.html#interview"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pwc.com/ca/en/careers/experienced-candidates/pwc-professional.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linkedin.com/in/gurveengrewal/" TargetMode="External"/><Relationship Id="rId2" Type="http://schemas.openxmlformats.org/officeDocument/2006/relationships/hyperlink" Target="https://www.linkedin.com/in/henry-flowers/" TargetMode="Externa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95475" y="1981199"/>
            <a:ext cx="5343525" cy="914400"/>
          </a:xfrm>
        </p:spPr>
        <p:txBody>
          <a:bodyPr/>
          <a:lstStyle/>
          <a:p>
            <a:r>
              <a:rPr lang="en-GB" b="0" spc="-150" dirty="0" smtClean="0">
                <a:solidFill>
                  <a:schemeClr val="tx1"/>
                </a:solidFill>
              </a:rPr>
              <a:t>COOP 3150 Final Report</a:t>
            </a:r>
            <a:endParaRPr lang="en-GB" b="0" spc="-150" dirty="0" smtClean="0">
              <a:solidFill>
                <a:schemeClr val="tx1"/>
              </a:solidFill>
            </a:endParaRPr>
          </a:p>
        </p:txBody>
      </p:sp>
      <p:sp>
        <p:nvSpPr>
          <p:cNvPr id="2" name="Subtitle 1"/>
          <p:cNvSpPr>
            <a:spLocks noGrp="1"/>
          </p:cNvSpPr>
          <p:nvPr>
            <p:ph type="subTitle" idx="1"/>
          </p:nvPr>
        </p:nvSpPr>
        <p:spPr>
          <a:xfrm>
            <a:off x="1895475" y="1142999"/>
            <a:ext cx="5343525" cy="914401"/>
          </a:xfrm>
        </p:spPr>
        <p:txBody>
          <a:bodyPr/>
          <a:lstStyle/>
          <a:p>
            <a:r>
              <a:rPr lang="en-GB" sz="4000" b="1" i="1" spc="-150" dirty="0">
                <a:ea typeface="+mj-ea"/>
                <a:cs typeface="+mj-cs"/>
              </a:rPr>
              <a:t>Henry</a:t>
            </a:r>
            <a:r>
              <a:rPr lang="en-GB" sz="5400" dirty="0" smtClean="0"/>
              <a:t> </a:t>
            </a:r>
            <a:r>
              <a:rPr lang="en-GB" sz="4000" b="1" i="1" spc="-150" dirty="0">
                <a:ea typeface="+mj-ea"/>
                <a:cs typeface="+mj-cs"/>
              </a:rPr>
              <a:t>Flowers</a:t>
            </a:r>
            <a:endParaRPr lang="en-GB" sz="4000" b="1" i="1" spc="-150" dirty="0">
              <a:ea typeface="+mj-ea"/>
              <a:cs typeface="+mj-cs"/>
            </a:endParaRPr>
          </a:p>
        </p:txBody>
      </p:sp>
      <p:sp>
        <p:nvSpPr>
          <p:cNvPr id="8" name="Text Placeholder 7"/>
          <p:cNvSpPr>
            <a:spLocks noGrp="1"/>
          </p:cNvSpPr>
          <p:nvPr>
            <p:ph type="body" sz="quarter" idx="10"/>
          </p:nvPr>
        </p:nvSpPr>
        <p:spPr/>
        <p:txBody>
          <a:bodyPr/>
          <a:lstStyle/>
          <a:p>
            <a:endParaRPr lang="en-US"/>
          </a:p>
        </p:txBody>
      </p:sp>
      <p:sp>
        <p:nvSpPr>
          <p:cNvPr id="5" name="Subtitle 1"/>
          <p:cNvSpPr txBox="1">
            <a:spLocks/>
          </p:cNvSpPr>
          <p:nvPr/>
        </p:nvSpPr>
        <p:spPr bwMode="white">
          <a:xfrm>
            <a:off x="1895474" y="2649677"/>
            <a:ext cx="5343525" cy="914401"/>
          </a:xfrm>
          <a:prstGeom prst="rect">
            <a:avLst/>
          </a:prstGeom>
        </p:spPr>
        <p:txBody>
          <a:bodyPr vert="horz" lIns="0" tIns="0" rIns="0" bIns="0" rtlCol="0">
            <a:noAutofit/>
          </a:bodyPr>
          <a:lstStyle>
            <a:lvl1pPr marL="0" marR="0" indent="0" algn="l" defTabSz="914400" rtl="0" eaLnBrk="1" fontAlgn="auto" latinLnBrk="0" hangingPunct="1">
              <a:lnSpc>
                <a:spcPct val="90000"/>
              </a:lnSpc>
              <a:spcBef>
                <a:spcPts val="0"/>
              </a:spcBef>
              <a:spcAft>
                <a:spcPts val="0"/>
              </a:spcAft>
              <a:buClr>
                <a:schemeClr val="tx1"/>
              </a:buClr>
              <a:buSzTx/>
              <a:buFontTx/>
              <a:buNone/>
              <a:tabLst/>
              <a:defRPr sz="3200" kern="1200" baseline="0">
                <a:solidFill>
                  <a:schemeClr val="bg1"/>
                </a:solidFill>
                <a:latin typeface="+mj-lt"/>
                <a:ea typeface="+mn-ea"/>
                <a:cs typeface="+mn-cs"/>
              </a:defRPr>
            </a:lvl1pPr>
            <a:lvl2pPr marL="0" indent="0" algn="l" defTabSz="914400" rtl="0" eaLnBrk="1" latinLnBrk="0" hangingPunct="1">
              <a:lnSpc>
                <a:spcPct val="100000"/>
              </a:lnSpc>
              <a:spcBef>
                <a:spcPts val="0"/>
              </a:spcBef>
              <a:spcAft>
                <a:spcPts val="900"/>
              </a:spcAft>
              <a:buClr>
                <a:schemeClr val="tx1"/>
              </a:buClr>
              <a:buFont typeface="Georgia" pitchFamily="18" charset="0"/>
              <a:buNone/>
              <a:defRPr sz="1800" kern="1200">
                <a:solidFill>
                  <a:schemeClr val="bg1"/>
                </a:solidFill>
                <a:latin typeface="+mj-lt"/>
                <a:ea typeface="+mn-ea"/>
                <a:cs typeface="+mn-cs"/>
              </a:defRPr>
            </a:lvl2pPr>
            <a:lvl3pPr marL="457200" indent="0" algn="l" defTabSz="914400" rtl="0" eaLnBrk="1" latinLnBrk="0" hangingPunct="1">
              <a:lnSpc>
                <a:spcPct val="100000"/>
              </a:lnSpc>
              <a:spcBef>
                <a:spcPts val="0"/>
              </a:spcBef>
              <a:spcAft>
                <a:spcPts val="900"/>
              </a:spcAft>
              <a:buClr>
                <a:schemeClr val="tx1"/>
              </a:buClr>
              <a:buFont typeface="Georgia" pitchFamily="18" charset="0"/>
              <a:buNone/>
              <a:defRPr sz="1800" kern="1200">
                <a:solidFill>
                  <a:schemeClr val="bg1"/>
                </a:solidFill>
                <a:latin typeface="+mj-lt"/>
                <a:ea typeface="+mn-ea"/>
                <a:cs typeface="+mn-cs"/>
              </a:defRPr>
            </a:lvl3pPr>
            <a:lvl4pPr marL="914400" indent="0" algn="l" defTabSz="914400" rtl="0" eaLnBrk="1" latinLnBrk="0" hangingPunct="1">
              <a:lnSpc>
                <a:spcPct val="100000"/>
              </a:lnSpc>
              <a:spcBef>
                <a:spcPts val="0"/>
              </a:spcBef>
              <a:spcAft>
                <a:spcPts val="900"/>
              </a:spcAft>
              <a:buClr>
                <a:schemeClr val="tx1"/>
              </a:buClr>
              <a:buFont typeface="Georgia" pitchFamily="18" charset="0"/>
              <a:buNone/>
              <a:defRPr sz="1800" kern="1200">
                <a:solidFill>
                  <a:schemeClr val="bg1"/>
                </a:solidFill>
                <a:latin typeface="+mj-lt"/>
                <a:ea typeface="+mn-ea"/>
                <a:cs typeface="+mn-cs"/>
              </a:defRPr>
            </a:lvl4pPr>
            <a:lvl5pPr marL="1371600" indent="0" algn="l" defTabSz="914400" rtl="0" eaLnBrk="1" latinLnBrk="0" hangingPunct="1">
              <a:lnSpc>
                <a:spcPct val="100000"/>
              </a:lnSpc>
              <a:spcBef>
                <a:spcPts val="0"/>
              </a:spcBef>
              <a:spcAft>
                <a:spcPts val="900"/>
              </a:spcAft>
              <a:buClr>
                <a:schemeClr val="tx1"/>
              </a:buClr>
              <a:buFont typeface="Georgia" pitchFamily="18" charset="0"/>
              <a:buNone/>
              <a:defRPr sz="1800" kern="1200" baseline="0">
                <a:solidFill>
                  <a:schemeClr val="bg1"/>
                </a:solidFill>
                <a:latin typeface="+mj-lt"/>
                <a:ea typeface="+mn-ea"/>
                <a:cs typeface="+mn-cs"/>
              </a:defRPr>
            </a:lvl5pPr>
            <a:lvl6pPr marL="1828800" marR="0" indent="0" algn="l" defTabSz="914400" rtl="0" eaLnBrk="1" fontAlgn="auto" latinLnBrk="0" hangingPunct="1">
              <a:lnSpc>
                <a:spcPct val="100000"/>
              </a:lnSpc>
              <a:spcBef>
                <a:spcPts val="0"/>
              </a:spcBef>
              <a:spcAft>
                <a:spcPts val="900"/>
              </a:spcAft>
              <a:buClr>
                <a:schemeClr val="tx1"/>
              </a:buClr>
              <a:buSzPct val="100000"/>
              <a:buFont typeface="+mj-lt"/>
              <a:buNone/>
              <a:tabLst/>
              <a:defRPr sz="1800" kern="1200" baseline="0">
                <a:solidFill>
                  <a:schemeClr val="bg1"/>
                </a:solidFill>
                <a:latin typeface="+mj-lt"/>
                <a:ea typeface="+mn-ea"/>
                <a:cs typeface="+mn-cs"/>
              </a:defRPr>
            </a:lvl6pPr>
            <a:lvl7pPr marL="2286000" indent="0" algn="l" defTabSz="914400" rtl="0" eaLnBrk="1" latinLnBrk="0" hangingPunct="1">
              <a:lnSpc>
                <a:spcPct val="100000"/>
              </a:lnSpc>
              <a:spcBef>
                <a:spcPts val="0"/>
              </a:spcBef>
              <a:spcAft>
                <a:spcPts val="900"/>
              </a:spcAft>
              <a:buSzPct val="100000"/>
              <a:buFont typeface="+mj-lt"/>
              <a:buNone/>
              <a:defRPr sz="1800" kern="1200" baseline="0">
                <a:solidFill>
                  <a:schemeClr val="bg1"/>
                </a:solidFill>
                <a:latin typeface="+mj-lt"/>
                <a:ea typeface="+mn-ea"/>
                <a:cs typeface="+mn-cs"/>
              </a:defRPr>
            </a:lvl7pPr>
            <a:lvl8pPr marL="2743200" indent="0" algn="l" defTabSz="914400" rtl="0" eaLnBrk="1" latinLnBrk="0" hangingPunct="1">
              <a:lnSpc>
                <a:spcPct val="100000"/>
              </a:lnSpc>
              <a:spcBef>
                <a:spcPts val="0"/>
              </a:spcBef>
              <a:spcAft>
                <a:spcPts val="900"/>
              </a:spcAft>
              <a:buSzPct val="100000"/>
              <a:buFont typeface="+mj-lt"/>
              <a:buNone/>
              <a:defRPr sz="1800" kern="1200" baseline="0">
                <a:solidFill>
                  <a:schemeClr val="bg1"/>
                </a:solidFill>
                <a:latin typeface="+mj-lt"/>
                <a:ea typeface="+mn-ea"/>
                <a:cs typeface="+mn-cs"/>
              </a:defRPr>
            </a:lvl8pPr>
            <a:lvl9pPr marL="3200400" indent="0" algn="l" defTabSz="914400" rtl="0" eaLnBrk="1" latinLnBrk="0" hangingPunct="1">
              <a:lnSpc>
                <a:spcPct val="100000"/>
              </a:lnSpc>
              <a:spcBef>
                <a:spcPts val="0"/>
              </a:spcBef>
              <a:spcAft>
                <a:spcPts val="900"/>
              </a:spcAft>
              <a:buFont typeface="Arial" pitchFamily="34" charset="0"/>
              <a:buNone/>
              <a:defRPr sz="1800" b="1" kern="1200" baseline="0">
                <a:solidFill>
                  <a:schemeClr val="bg1"/>
                </a:solidFill>
                <a:latin typeface="+mj-lt"/>
                <a:ea typeface="+mn-ea"/>
                <a:cs typeface="+mn-cs"/>
              </a:defRPr>
            </a:lvl9pPr>
          </a:lstStyle>
          <a:p>
            <a:r>
              <a:rPr lang="en-GB" i="1" dirty="0" smtClean="0">
                <a:solidFill>
                  <a:schemeClr val="tx1"/>
                </a:solidFill>
              </a:rPr>
              <a:t>PricewaterhouseCoopers</a:t>
            </a:r>
            <a:endParaRPr lang="en-GB" i="1" dirty="0">
              <a:solidFill>
                <a:schemeClr val="tx1"/>
              </a:solidFill>
            </a:endParaRPr>
          </a:p>
        </p:txBody>
      </p:sp>
      <p:sp>
        <p:nvSpPr>
          <p:cNvPr id="7" name="Subtitle 1"/>
          <p:cNvSpPr txBox="1">
            <a:spLocks/>
          </p:cNvSpPr>
          <p:nvPr/>
        </p:nvSpPr>
        <p:spPr bwMode="white">
          <a:xfrm>
            <a:off x="1895473" y="3276598"/>
            <a:ext cx="5343525" cy="914401"/>
          </a:xfrm>
          <a:prstGeom prst="rect">
            <a:avLst/>
          </a:prstGeom>
        </p:spPr>
        <p:txBody>
          <a:bodyPr vert="horz" lIns="0" tIns="0" rIns="0" bIns="0" rtlCol="0">
            <a:noAutofit/>
          </a:bodyPr>
          <a:lstStyle>
            <a:lvl1pPr marL="0" marR="0" indent="0" algn="l" defTabSz="914400" rtl="0" eaLnBrk="1" fontAlgn="auto" latinLnBrk="0" hangingPunct="1">
              <a:lnSpc>
                <a:spcPct val="90000"/>
              </a:lnSpc>
              <a:spcBef>
                <a:spcPts val="0"/>
              </a:spcBef>
              <a:spcAft>
                <a:spcPts val="0"/>
              </a:spcAft>
              <a:buClr>
                <a:schemeClr val="tx1"/>
              </a:buClr>
              <a:buSzTx/>
              <a:buFontTx/>
              <a:buNone/>
              <a:tabLst/>
              <a:defRPr sz="3200" kern="1200" baseline="0">
                <a:solidFill>
                  <a:schemeClr val="bg1"/>
                </a:solidFill>
                <a:latin typeface="+mj-lt"/>
                <a:ea typeface="+mn-ea"/>
                <a:cs typeface="+mn-cs"/>
              </a:defRPr>
            </a:lvl1pPr>
            <a:lvl2pPr marL="0" indent="0" algn="l" defTabSz="914400" rtl="0" eaLnBrk="1" latinLnBrk="0" hangingPunct="1">
              <a:lnSpc>
                <a:spcPct val="100000"/>
              </a:lnSpc>
              <a:spcBef>
                <a:spcPts val="0"/>
              </a:spcBef>
              <a:spcAft>
                <a:spcPts val="900"/>
              </a:spcAft>
              <a:buClr>
                <a:schemeClr val="tx1"/>
              </a:buClr>
              <a:buFont typeface="Georgia" pitchFamily="18" charset="0"/>
              <a:buNone/>
              <a:defRPr sz="1800" kern="1200">
                <a:solidFill>
                  <a:schemeClr val="bg1"/>
                </a:solidFill>
                <a:latin typeface="+mj-lt"/>
                <a:ea typeface="+mn-ea"/>
                <a:cs typeface="+mn-cs"/>
              </a:defRPr>
            </a:lvl2pPr>
            <a:lvl3pPr marL="457200" indent="0" algn="l" defTabSz="914400" rtl="0" eaLnBrk="1" latinLnBrk="0" hangingPunct="1">
              <a:lnSpc>
                <a:spcPct val="100000"/>
              </a:lnSpc>
              <a:spcBef>
                <a:spcPts val="0"/>
              </a:spcBef>
              <a:spcAft>
                <a:spcPts val="900"/>
              </a:spcAft>
              <a:buClr>
                <a:schemeClr val="tx1"/>
              </a:buClr>
              <a:buFont typeface="Georgia" pitchFamily="18" charset="0"/>
              <a:buNone/>
              <a:defRPr sz="1800" kern="1200">
                <a:solidFill>
                  <a:schemeClr val="bg1"/>
                </a:solidFill>
                <a:latin typeface="+mj-lt"/>
                <a:ea typeface="+mn-ea"/>
                <a:cs typeface="+mn-cs"/>
              </a:defRPr>
            </a:lvl3pPr>
            <a:lvl4pPr marL="914400" indent="0" algn="l" defTabSz="914400" rtl="0" eaLnBrk="1" latinLnBrk="0" hangingPunct="1">
              <a:lnSpc>
                <a:spcPct val="100000"/>
              </a:lnSpc>
              <a:spcBef>
                <a:spcPts val="0"/>
              </a:spcBef>
              <a:spcAft>
                <a:spcPts val="900"/>
              </a:spcAft>
              <a:buClr>
                <a:schemeClr val="tx1"/>
              </a:buClr>
              <a:buFont typeface="Georgia" pitchFamily="18" charset="0"/>
              <a:buNone/>
              <a:defRPr sz="1800" kern="1200">
                <a:solidFill>
                  <a:schemeClr val="bg1"/>
                </a:solidFill>
                <a:latin typeface="+mj-lt"/>
                <a:ea typeface="+mn-ea"/>
                <a:cs typeface="+mn-cs"/>
              </a:defRPr>
            </a:lvl4pPr>
            <a:lvl5pPr marL="1371600" indent="0" algn="l" defTabSz="914400" rtl="0" eaLnBrk="1" latinLnBrk="0" hangingPunct="1">
              <a:lnSpc>
                <a:spcPct val="100000"/>
              </a:lnSpc>
              <a:spcBef>
                <a:spcPts val="0"/>
              </a:spcBef>
              <a:spcAft>
                <a:spcPts val="900"/>
              </a:spcAft>
              <a:buClr>
                <a:schemeClr val="tx1"/>
              </a:buClr>
              <a:buFont typeface="Georgia" pitchFamily="18" charset="0"/>
              <a:buNone/>
              <a:defRPr sz="1800" kern="1200" baseline="0">
                <a:solidFill>
                  <a:schemeClr val="bg1"/>
                </a:solidFill>
                <a:latin typeface="+mj-lt"/>
                <a:ea typeface="+mn-ea"/>
                <a:cs typeface="+mn-cs"/>
              </a:defRPr>
            </a:lvl5pPr>
            <a:lvl6pPr marL="1828800" marR="0" indent="0" algn="l" defTabSz="914400" rtl="0" eaLnBrk="1" fontAlgn="auto" latinLnBrk="0" hangingPunct="1">
              <a:lnSpc>
                <a:spcPct val="100000"/>
              </a:lnSpc>
              <a:spcBef>
                <a:spcPts val="0"/>
              </a:spcBef>
              <a:spcAft>
                <a:spcPts val="900"/>
              </a:spcAft>
              <a:buClr>
                <a:schemeClr val="tx1"/>
              </a:buClr>
              <a:buSzPct val="100000"/>
              <a:buFont typeface="+mj-lt"/>
              <a:buNone/>
              <a:tabLst/>
              <a:defRPr sz="1800" kern="1200" baseline="0">
                <a:solidFill>
                  <a:schemeClr val="bg1"/>
                </a:solidFill>
                <a:latin typeface="+mj-lt"/>
                <a:ea typeface="+mn-ea"/>
                <a:cs typeface="+mn-cs"/>
              </a:defRPr>
            </a:lvl6pPr>
            <a:lvl7pPr marL="2286000" indent="0" algn="l" defTabSz="914400" rtl="0" eaLnBrk="1" latinLnBrk="0" hangingPunct="1">
              <a:lnSpc>
                <a:spcPct val="100000"/>
              </a:lnSpc>
              <a:spcBef>
                <a:spcPts val="0"/>
              </a:spcBef>
              <a:spcAft>
                <a:spcPts val="900"/>
              </a:spcAft>
              <a:buSzPct val="100000"/>
              <a:buFont typeface="+mj-lt"/>
              <a:buNone/>
              <a:defRPr sz="1800" kern="1200" baseline="0">
                <a:solidFill>
                  <a:schemeClr val="bg1"/>
                </a:solidFill>
                <a:latin typeface="+mj-lt"/>
                <a:ea typeface="+mn-ea"/>
                <a:cs typeface="+mn-cs"/>
              </a:defRPr>
            </a:lvl7pPr>
            <a:lvl8pPr marL="2743200" indent="0" algn="l" defTabSz="914400" rtl="0" eaLnBrk="1" latinLnBrk="0" hangingPunct="1">
              <a:lnSpc>
                <a:spcPct val="100000"/>
              </a:lnSpc>
              <a:spcBef>
                <a:spcPts val="0"/>
              </a:spcBef>
              <a:spcAft>
                <a:spcPts val="900"/>
              </a:spcAft>
              <a:buSzPct val="100000"/>
              <a:buFont typeface="+mj-lt"/>
              <a:buNone/>
              <a:defRPr sz="1800" kern="1200" baseline="0">
                <a:solidFill>
                  <a:schemeClr val="bg1"/>
                </a:solidFill>
                <a:latin typeface="+mj-lt"/>
                <a:ea typeface="+mn-ea"/>
                <a:cs typeface="+mn-cs"/>
              </a:defRPr>
            </a:lvl8pPr>
            <a:lvl9pPr marL="3200400" indent="0" algn="l" defTabSz="914400" rtl="0" eaLnBrk="1" latinLnBrk="0" hangingPunct="1">
              <a:lnSpc>
                <a:spcPct val="100000"/>
              </a:lnSpc>
              <a:spcBef>
                <a:spcPts val="0"/>
              </a:spcBef>
              <a:spcAft>
                <a:spcPts val="900"/>
              </a:spcAft>
              <a:buFont typeface="Arial" pitchFamily="34" charset="0"/>
              <a:buNone/>
              <a:defRPr sz="1800" b="1" kern="1200" baseline="0">
                <a:solidFill>
                  <a:schemeClr val="bg1"/>
                </a:solidFill>
                <a:latin typeface="+mj-lt"/>
                <a:ea typeface="+mn-ea"/>
                <a:cs typeface="+mn-cs"/>
              </a:defRPr>
            </a:lvl9pPr>
          </a:lstStyle>
          <a:p>
            <a:r>
              <a:rPr lang="en-GB" sz="2400" i="1" dirty="0" smtClean="0">
                <a:solidFill>
                  <a:schemeClr val="tx1"/>
                </a:solidFill>
              </a:rPr>
              <a:t>Summer 2018</a:t>
            </a:r>
            <a:endParaRPr lang="en-GB" sz="2400" i="1"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Term Description</a:t>
            </a:r>
            <a:endParaRPr lang="en-US" dirty="0"/>
          </a:p>
        </p:txBody>
      </p:sp>
      <p:pic>
        <p:nvPicPr>
          <p:cNvPr id="8" name="Content Placeholder 7"/>
          <p:cNvPicPr>
            <a:picLocks noGrp="1" noChangeAspect="1"/>
          </p:cNvPicPr>
          <p:nvPr>
            <p:ph sz="quarter" idx="14"/>
          </p:nvPr>
        </p:nvPicPr>
        <p:blipFill>
          <a:blip r:embed="rId2"/>
          <a:stretch>
            <a:fillRect/>
          </a:stretch>
        </p:blipFill>
        <p:spPr>
          <a:xfrm>
            <a:off x="533400" y="1700808"/>
            <a:ext cx="3822576" cy="4248472"/>
          </a:xfrm>
          <a:prstGeom prst="rect">
            <a:avLst/>
          </a:prstGeom>
          <a:ln w="12700">
            <a:solidFill>
              <a:schemeClr val="tx1"/>
            </a:solidFill>
          </a:ln>
        </p:spPr>
      </p:pic>
      <p:sp>
        <p:nvSpPr>
          <p:cNvPr id="3" name="Content Placeholder 2"/>
          <p:cNvSpPr>
            <a:spLocks noGrp="1"/>
          </p:cNvSpPr>
          <p:nvPr>
            <p:ph sz="quarter" idx="15"/>
          </p:nvPr>
        </p:nvSpPr>
        <p:spPr>
          <a:xfrm>
            <a:off x="4634125" y="1676400"/>
            <a:ext cx="3962399" cy="4419600"/>
          </a:xfrm>
        </p:spPr>
        <p:txBody>
          <a:bodyPr/>
          <a:lstStyle/>
          <a:p>
            <a:r>
              <a:rPr lang="en-US" b="1" u="sng" dirty="0" smtClean="0"/>
              <a:t>Description of your Responsibilities</a:t>
            </a:r>
            <a:endParaRPr lang="en-US" dirty="0" smtClean="0"/>
          </a:p>
          <a:p>
            <a:pPr marL="68580" indent="-342900" fontAlgn="base">
              <a:buFont typeface="Arial" panose="020B0604020202020204" pitchFamily="34" charset="0"/>
              <a:buChar char="•"/>
            </a:pPr>
            <a:r>
              <a:rPr lang="en-US" dirty="0" smtClean="0"/>
              <a:t>My fourth engagement was a first-year audit for a quantum computing company. My tasked included researching the company for planning purposes, testing samples, and vouching for account balances.</a:t>
            </a:r>
            <a:endParaRPr lang="en-US" dirty="0"/>
          </a:p>
          <a:p>
            <a:r>
              <a:rPr lang="en-US" dirty="0"/>
              <a:t/>
            </a:r>
            <a:br>
              <a:rPr lang="en-US" dirty="0"/>
            </a:br>
            <a:endParaRPr lang="en-US" dirty="0"/>
          </a:p>
        </p:txBody>
      </p:sp>
      <p:sp>
        <p:nvSpPr>
          <p:cNvPr id="5" name="Footer Placeholder 4"/>
          <p:cNvSpPr>
            <a:spLocks noGrp="1"/>
          </p:cNvSpPr>
          <p:nvPr>
            <p:ph type="ftr" sz="quarter" idx="3"/>
          </p:nvPr>
        </p:nvSpPr>
        <p:spPr>
          <a:xfrm>
            <a:off x="533400" y="6291551"/>
            <a:ext cx="5260975" cy="150813"/>
          </a:xfrm>
        </p:spPr>
        <p:txBody>
          <a:bodyPr/>
          <a:lstStyle/>
          <a:p>
            <a:r>
              <a:rPr lang="en-GB" smtClean="0"/>
              <a:t>Coop 3150 Final Report</a:t>
            </a:r>
            <a:endParaRPr lang="en-GB" dirty="0"/>
          </a:p>
        </p:txBody>
      </p:sp>
      <p:sp>
        <p:nvSpPr>
          <p:cNvPr id="4" name="Date Placeholder 3"/>
          <p:cNvSpPr>
            <a:spLocks noGrp="1"/>
          </p:cNvSpPr>
          <p:nvPr>
            <p:ph type="dt" sz="half" idx="2"/>
          </p:nvPr>
        </p:nvSpPr>
        <p:spPr>
          <a:xfrm>
            <a:off x="7089648" y="6291551"/>
            <a:ext cx="1524000" cy="152400"/>
          </a:xfrm>
        </p:spPr>
        <p:txBody>
          <a:bodyPr/>
          <a:lstStyle/>
          <a:p>
            <a:r>
              <a:rPr lang="en-GB" dirty="0" smtClean="0"/>
              <a:t>Summer 2018</a:t>
            </a:r>
            <a:endParaRPr lang="en-GB" dirty="0"/>
          </a:p>
        </p:txBody>
      </p:sp>
      <p:sp>
        <p:nvSpPr>
          <p:cNvPr id="6" name="Slide Number Placeholder 5"/>
          <p:cNvSpPr>
            <a:spLocks noGrp="1"/>
          </p:cNvSpPr>
          <p:nvPr>
            <p:ph type="sldNum" sz="quarter" idx="4294967295"/>
          </p:nvPr>
        </p:nvSpPr>
        <p:spPr>
          <a:xfrm>
            <a:off x="7616825" y="6477000"/>
            <a:ext cx="1527175" cy="152400"/>
          </a:xfrm>
          <a:prstGeom prst="rect">
            <a:avLst/>
          </a:prstGeom>
        </p:spPr>
        <p:txBody>
          <a:bodyPr/>
          <a:lstStyle/>
          <a:p>
            <a:fld id="{EF906895-1838-4BA9-A74F-D2411E6C873A}" type="slidenum">
              <a:rPr lang="en-GB" smtClean="0"/>
              <a:pPr/>
              <a:t>10</a:t>
            </a:fld>
            <a:endParaRPr lang="en-GB"/>
          </a:p>
        </p:txBody>
      </p:sp>
    </p:spTree>
    <p:extLst>
      <p:ext uri="{BB962C8B-B14F-4D97-AF65-F5344CB8AC3E}">
        <p14:creationId xmlns:p14="http://schemas.microsoft.com/office/powerpoint/2010/main" val="288985615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solidFill>
                  <a:schemeClr val="tx1"/>
                </a:solidFill>
                <a:hlinkClick r:id="rId2"/>
              </a:rPr>
              <a:t>The Interview Process </a:t>
            </a:r>
            <a:r>
              <a:rPr lang="en-GB" dirty="0" smtClean="0">
                <a:solidFill>
                  <a:schemeClr val="tx1"/>
                </a:solidFill>
                <a:sym typeface="Wingdings" panose="05000000000000000000" pitchFamily="2" charset="2"/>
              </a:rPr>
              <a:t> USE THIS LINK FOR 				    MORE TIPS!!</a:t>
            </a:r>
            <a:endParaRPr lang="en-GB" dirty="0">
              <a:solidFill>
                <a:schemeClr val="tx1"/>
              </a:solidFill>
            </a:endParaRPr>
          </a:p>
        </p:txBody>
      </p:sp>
      <p:sp>
        <p:nvSpPr>
          <p:cNvPr id="8" name="Subtitle 7"/>
          <p:cNvSpPr>
            <a:spLocks noGrp="1"/>
          </p:cNvSpPr>
          <p:nvPr>
            <p:ph sz="quarter" idx="15"/>
          </p:nvPr>
        </p:nvSpPr>
        <p:spPr>
          <a:xfrm>
            <a:off x="0" y="1905000"/>
            <a:ext cx="8077200" cy="1371600"/>
          </a:xfrm>
        </p:spPr>
        <p:txBody>
          <a:bodyPr/>
          <a:lstStyle/>
          <a:p>
            <a:endParaRPr lang="en-GB" dirty="0" smtClean="0"/>
          </a:p>
          <a:p>
            <a:endParaRPr lang="en-GB" dirty="0"/>
          </a:p>
        </p:txBody>
      </p:sp>
      <p:sp>
        <p:nvSpPr>
          <p:cNvPr id="2" name="Slide Number Placeholder 1"/>
          <p:cNvSpPr>
            <a:spLocks noGrp="1"/>
          </p:cNvSpPr>
          <p:nvPr>
            <p:ph type="sldNum" sz="quarter" idx="4"/>
          </p:nvPr>
        </p:nvSpPr>
        <p:spPr>
          <a:xfrm>
            <a:off x="7616825" y="6477000"/>
            <a:ext cx="1527175" cy="152400"/>
          </a:xfrm>
        </p:spPr>
        <p:txBody>
          <a:bodyPr/>
          <a:lstStyle/>
          <a:p>
            <a:fld id="{0E0489CC-71EC-43C8-9ECF-96B9FD0B6DCD}" type="slidenum">
              <a:rPr lang="en-GB" smtClean="0"/>
              <a:pPr/>
              <a:t>11</a:t>
            </a:fld>
            <a:endParaRPr lang="en-GB"/>
          </a:p>
        </p:txBody>
      </p:sp>
      <p:sp>
        <p:nvSpPr>
          <p:cNvPr id="3" name="Date Placeholder 2"/>
          <p:cNvSpPr>
            <a:spLocks noGrp="1"/>
          </p:cNvSpPr>
          <p:nvPr>
            <p:ph type="dt" sz="half" idx="4294967295"/>
          </p:nvPr>
        </p:nvSpPr>
        <p:spPr>
          <a:xfrm>
            <a:off x="8021782" y="6300211"/>
            <a:ext cx="1524000" cy="152400"/>
          </a:xfrm>
          <a:prstGeom prst="rect">
            <a:avLst/>
          </a:prstGeom>
        </p:spPr>
        <p:txBody>
          <a:bodyPr/>
          <a:lstStyle/>
          <a:p>
            <a:r>
              <a:rPr lang="en-GB" sz="1050" dirty="0" smtClean="0"/>
              <a:t>Summer</a:t>
            </a:r>
            <a:r>
              <a:rPr lang="en-GB" sz="1100" dirty="0" smtClean="0"/>
              <a:t> 2018</a:t>
            </a:r>
            <a:endParaRPr lang="en-GB" sz="1100" dirty="0"/>
          </a:p>
        </p:txBody>
      </p:sp>
      <p:sp>
        <p:nvSpPr>
          <p:cNvPr id="4" name="Footer Placeholder 3"/>
          <p:cNvSpPr>
            <a:spLocks noGrp="1"/>
          </p:cNvSpPr>
          <p:nvPr>
            <p:ph type="ftr" sz="quarter" idx="4294967295"/>
          </p:nvPr>
        </p:nvSpPr>
        <p:spPr>
          <a:xfrm>
            <a:off x="533400" y="6301798"/>
            <a:ext cx="5260975" cy="150813"/>
          </a:xfrm>
        </p:spPr>
        <p:txBody>
          <a:bodyPr/>
          <a:lstStyle/>
          <a:p>
            <a:r>
              <a:rPr lang="en-GB" dirty="0" smtClean="0"/>
              <a:t>Coop 3150 Final Report</a:t>
            </a:r>
            <a:endParaRPr lang="en-GB" dirty="0"/>
          </a:p>
        </p:txBody>
      </p:sp>
      <p:sp>
        <p:nvSpPr>
          <p:cNvPr id="13" name="Subtitle 1"/>
          <p:cNvSpPr txBox="1">
            <a:spLocks/>
          </p:cNvSpPr>
          <p:nvPr/>
        </p:nvSpPr>
        <p:spPr bwMode="white">
          <a:xfrm>
            <a:off x="611560" y="5164795"/>
            <a:ext cx="6912768" cy="914401"/>
          </a:xfrm>
          <a:prstGeom prst="rect">
            <a:avLst/>
          </a:prstGeom>
        </p:spPr>
        <p:txBody>
          <a:bodyPr vert="horz" lIns="0" tIns="0" rIns="0" bIns="0" rtlCol="0">
            <a:noAutofit/>
          </a:bodyPr>
          <a:lstStyle>
            <a:lvl1pPr marL="0" marR="0" indent="0" algn="l" defTabSz="914400" rtl="0" eaLnBrk="1" fontAlgn="auto" latinLnBrk="0" hangingPunct="1">
              <a:lnSpc>
                <a:spcPct val="90000"/>
              </a:lnSpc>
              <a:spcBef>
                <a:spcPts val="0"/>
              </a:spcBef>
              <a:spcAft>
                <a:spcPts val="0"/>
              </a:spcAft>
              <a:buClr>
                <a:schemeClr val="tx1"/>
              </a:buClr>
              <a:buSzTx/>
              <a:buFontTx/>
              <a:buNone/>
              <a:tabLst/>
              <a:defRPr sz="3200" kern="1200" baseline="0">
                <a:solidFill>
                  <a:schemeClr val="bg1"/>
                </a:solidFill>
                <a:latin typeface="+mj-lt"/>
                <a:ea typeface="+mn-ea"/>
                <a:cs typeface="+mn-cs"/>
              </a:defRPr>
            </a:lvl1pPr>
            <a:lvl2pPr marL="0" indent="0" algn="l" defTabSz="914400" rtl="0" eaLnBrk="1" latinLnBrk="0" hangingPunct="1">
              <a:lnSpc>
                <a:spcPct val="100000"/>
              </a:lnSpc>
              <a:spcBef>
                <a:spcPts val="0"/>
              </a:spcBef>
              <a:spcAft>
                <a:spcPts val="900"/>
              </a:spcAft>
              <a:buClr>
                <a:schemeClr val="tx1"/>
              </a:buClr>
              <a:buFont typeface="Georgia" pitchFamily="18" charset="0"/>
              <a:buNone/>
              <a:defRPr sz="1800" kern="1200">
                <a:solidFill>
                  <a:schemeClr val="bg1"/>
                </a:solidFill>
                <a:latin typeface="+mj-lt"/>
                <a:ea typeface="+mn-ea"/>
                <a:cs typeface="+mn-cs"/>
              </a:defRPr>
            </a:lvl2pPr>
            <a:lvl3pPr marL="457200" indent="0" algn="l" defTabSz="914400" rtl="0" eaLnBrk="1" latinLnBrk="0" hangingPunct="1">
              <a:lnSpc>
                <a:spcPct val="100000"/>
              </a:lnSpc>
              <a:spcBef>
                <a:spcPts val="0"/>
              </a:spcBef>
              <a:spcAft>
                <a:spcPts val="900"/>
              </a:spcAft>
              <a:buClr>
                <a:schemeClr val="tx1"/>
              </a:buClr>
              <a:buFont typeface="Georgia" pitchFamily="18" charset="0"/>
              <a:buNone/>
              <a:defRPr sz="1800" kern="1200">
                <a:solidFill>
                  <a:schemeClr val="bg1"/>
                </a:solidFill>
                <a:latin typeface="+mj-lt"/>
                <a:ea typeface="+mn-ea"/>
                <a:cs typeface="+mn-cs"/>
              </a:defRPr>
            </a:lvl3pPr>
            <a:lvl4pPr marL="914400" indent="0" algn="l" defTabSz="914400" rtl="0" eaLnBrk="1" latinLnBrk="0" hangingPunct="1">
              <a:lnSpc>
                <a:spcPct val="100000"/>
              </a:lnSpc>
              <a:spcBef>
                <a:spcPts val="0"/>
              </a:spcBef>
              <a:spcAft>
                <a:spcPts val="900"/>
              </a:spcAft>
              <a:buClr>
                <a:schemeClr val="tx1"/>
              </a:buClr>
              <a:buFont typeface="Georgia" pitchFamily="18" charset="0"/>
              <a:buNone/>
              <a:defRPr sz="1800" kern="1200">
                <a:solidFill>
                  <a:schemeClr val="bg1"/>
                </a:solidFill>
                <a:latin typeface="+mj-lt"/>
                <a:ea typeface="+mn-ea"/>
                <a:cs typeface="+mn-cs"/>
              </a:defRPr>
            </a:lvl4pPr>
            <a:lvl5pPr marL="1371600" indent="0" algn="l" defTabSz="914400" rtl="0" eaLnBrk="1" latinLnBrk="0" hangingPunct="1">
              <a:lnSpc>
                <a:spcPct val="100000"/>
              </a:lnSpc>
              <a:spcBef>
                <a:spcPts val="0"/>
              </a:spcBef>
              <a:spcAft>
                <a:spcPts val="900"/>
              </a:spcAft>
              <a:buClr>
                <a:schemeClr val="tx1"/>
              </a:buClr>
              <a:buFont typeface="Georgia" pitchFamily="18" charset="0"/>
              <a:buNone/>
              <a:defRPr sz="1800" kern="1200" baseline="0">
                <a:solidFill>
                  <a:schemeClr val="bg1"/>
                </a:solidFill>
                <a:latin typeface="+mj-lt"/>
                <a:ea typeface="+mn-ea"/>
                <a:cs typeface="+mn-cs"/>
              </a:defRPr>
            </a:lvl5pPr>
            <a:lvl6pPr marL="1828800" marR="0" indent="0" algn="l" defTabSz="914400" rtl="0" eaLnBrk="1" fontAlgn="auto" latinLnBrk="0" hangingPunct="1">
              <a:lnSpc>
                <a:spcPct val="100000"/>
              </a:lnSpc>
              <a:spcBef>
                <a:spcPts val="0"/>
              </a:spcBef>
              <a:spcAft>
                <a:spcPts val="900"/>
              </a:spcAft>
              <a:buClr>
                <a:schemeClr val="tx1"/>
              </a:buClr>
              <a:buSzPct val="100000"/>
              <a:buFont typeface="+mj-lt"/>
              <a:buNone/>
              <a:tabLst/>
              <a:defRPr sz="1800" kern="1200" baseline="0">
                <a:solidFill>
                  <a:schemeClr val="bg1"/>
                </a:solidFill>
                <a:latin typeface="+mj-lt"/>
                <a:ea typeface="+mn-ea"/>
                <a:cs typeface="+mn-cs"/>
              </a:defRPr>
            </a:lvl6pPr>
            <a:lvl7pPr marL="2286000" indent="0" algn="l" defTabSz="914400" rtl="0" eaLnBrk="1" latinLnBrk="0" hangingPunct="1">
              <a:lnSpc>
                <a:spcPct val="100000"/>
              </a:lnSpc>
              <a:spcBef>
                <a:spcPts val="0"/>
              </a:spcBef>
              <a:spcAft>
                <a:spcPts val="900"/>
              </a:spcAft>
              <a:buSzPct val="100000"/>
              <a:buFont typeface="+mj-lt"/>
              <a:buNone/>
              <a:defRPr sz="1800" kern="1200" baseline="0">
                <a:solidFill>
                  <a:schemeClr val="bg1"/>
                </a:solidFill>
                <a:latin typeface="+mj-lt"/>
                <a:ea typeface="+mn-ea"/>
                <a:cs typeface="+mn-cs"/>
              </a:defRPr>
            </a:lvl7pPr>
            <a:lvl8pPr marL="2743200" indent="0" algn="l" defTabSz="914400" rtl="0" eaLnBrk="1" latinLnBrk="0" hangingPunct="1">
              <a:lnSpc>
                <a:spcPct val="100000"/>
              </a:lnSpc>
              <a:spcBef>
                <a:spcPts val="0"/>
              </a:spcBef>
              <a:spcAft>
                <a:spcPts val="900"/>
              </a:spcAft>
              <a:buSzPct val="100000"/>
              <a:buFont typeface="+mj-lt"/>
              <a:buNone/>
              <a:defRPr sz="1800" kern="1200" baseline="0">
                <a:solidFill>
                  <a:schemeClr val="bg1"/>
                </a:solidFill>
                <a:latin typeface="+mj-lt"/>
                <a:ea typeface="+mn-ea"/>
                <a:cs typeface="+mn-cs"/>
              </a:defRPr>
            </a:lvl8pPr>
            <a:lvl9pPr marL="3200400" indent="0" algn="l" defTabSz="914400" rtl="0" eaLnBrk="1" latinLnBrk="0" hangingPunct="1">
              <a:lnSpc>
                <a:spcPct val="100000"/>
              </a:lnSpc>
              <a:spcBef>
                <a:spcPts val="0"/>
              </a:spcBef>
              <a:spcAft>
                <a:spcPts val="900"/>
              </a:spcAft>
              <a:buFont typeface="Arial" pitchFamily="34" charset="0"/>
              <a:buNone/>
              <a:defRPr sz="1800" b="1" kern="1200" baseline="0">
                <a:solidFill>
                  <a:schemeClr val="bg1"/>
                </a:solidFill>
                <a:latin typeface="+mj-lt"/>
                <a:ea typeface="+mn-ea"/>
                <a:cs typeface="+mn-cs"/>
              </a:defRPr>
            </a:lvl9pPr>
          </a:lstStyle>
          <a:p>
            <a:r>
              <a:rPr lang="en-GB" sz="2400" b="1" i="1" dirty="0" smtClean="0">
                <a:solidFill>
                  <a:schemeClr val="tx1"/>
                </a:solidFill>
              </a:rPr>
              <a:t>Disclaimer</a:t>
            </a:r>
            <a:r>
              <a:rPr lang="en-GB" sz="2400" i="1" dirty="0" smtClean="0">
                <a:solidFill>
                  <a:schemeClr val="tx1"/>
                </a:solidFill>
              </a:rPr>
              <a:t>: The views expressed in this report are my own, and are not the opinions of PwC.</a:t>
            </a:r>
            <a:endParaRPr lang="en-GB" sz="2400" i="1" dirty="0">
              <a:solidFill>
                <a:schemeClr val="tx1"/>
              </a:solidFill>
            </a:endParaRPr>
          </a:p>
        </p:txBody>
      </p:sp>
      <p:sp>
        <p:nvSpPr>
          <p:cNvPr id="5" name="Rectangle 4"/>
          <p:cNvSpPr/>
          <p:nvPr/>
        </p:nvSpPr>
        <p:spPr>
          <a:xfrm>
            <a:off x="280970" y="1948939"/>
            <a:ext cx="7210000" cy="2062103"/>
          </a:xfrm>
          <a:prstGeom prst="rect">
            <a:avLst/>
          </a:prstGeom>
        </p:spPr>
        <p:txBody>
          <a:bodyPr wrap="square">
            <a:spAutoFit/>
          </a:bodyPr>
          <a:lstStyle/>
          <a:p>
            <a:pPr marL="617220" lvl="2" indent="-342900">
              <a:buFont typeface="Arial" panose="020B0604020202020204" pitchFamily="34" charset="0"/>
              <a:buChar char="•"/>
            </a:pPr>
            <a:r>
              <a:rPr lang="en-GB" sz="3200" dirty="0" smtClean="0">
                <a:latin typeface="+mj-lt"/>
              </a:rPr>
              <a:t>Online Application</a:t>
            </a:r>
            <a:endParaRPr lang="en-GB" sz="3200" dirty="0">
              <a:latin typeface="+mj-lt"/>
            </a:endParaRPr>
          </a:p>
          <a:p>
            <a:pPr marL="617220" lvl="2" indent="-342900">
              <a:buFont typeface="Arial" panose="020B0604020202020204" pitchFamily="34" charset="0"/>
              <a:buChar char="•"/>
            </a:pPr>
            <a:r>
              <a:rPr lang="en-GB" sz="3200" dirty="0" smtClean="0">
                <a:latin typeface="+mj-lt"/>
              </a:rPr>
              <a:t>Online Assessment</a:t>
            </a:r>
            <a:endParaRPr lang="en-GB" sz="3200" dirty="0">
              <a:latin typeface="+mj-lt"/>
            </a:endParaRPr>
          </a:p>
          <a:p>
            <a:pPr marL="617220" lvl="2" indent="-342900">
              <a:buFont typeface="Arial" panose="020B0604020202020204" pitchFamily="34" charset="0"/>
              <a:buChar char="•"/>
            </a:pPr>
            <a:r>
              <a:rPr lang="en-GB" sz="3200" dirty="0" smtClean="0">
                <a:latin typeface="+mj-lt"/>
              </a:rPr>
              <a:t>On-demand Video Interview</a:t>
            </a:r>
          </a:p>
          <a:p>
            <a:pPr marL="617220" lvl="2" indent="-342900">
              <a:buFont typeface="Arial" panose="020B0604020202020204" pitchFamily="34" charset="0"/>
              <a:buChar char="•"/>
            </a:pPr>
            <a:r>
              <a:rPr lang="en-GB" sz="3200" dirty="0" smtClean="0">
                <a:latin typeface="+mj-lt"/>
              </a:rPr>
              <a:t>In-person Live Interview</a:t>
            </a:r>
            <a:endParaRPr lang="en-GB" sz="3200" dirty="0">
              <a:latin typeface="+mj-lt"/>
            </a:endParaRPr>
          </a:p>
        </p:txBody>
      </p:sp>
    </p:spTree>
    <p:extLst>
      <p:ext uri="{BB962C8B-B14F-4D97-AF65-F5344CB8AC3E}">
        <p14:creationId xmlns:p14="http://schemas.microsoft.com/office/powerpoint/2010/main" val="170752158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dirty="0" smtClean="0">
                <a:solidFill>
                  <a:srgbClr val="C00000"/>
                </a:solidFill>
                <a:hlinkClick r:id="rId3"/>
              </a:rPr>
              <a:t>The Interview Process</a:t>
            </a:r>
            <a:endParaRPr lang="en-US" dirty="0" smtClean="0">
              <a:solidFill>
                <a:srgbClr val="C00000"/>
              </a:solidFill>
            </a:endParaRPr>
          </a:p>
        </p:txBody>
      </p:sp>
      <p:sp>
        <p:nvSpPr>
          <p:cNvPr id="5" name="Content Placeholder 4"/>
          <p:cNvSpPr>
            <a:spLocks noGrp="1"/>
          </p:cNvSpPr>
          <p:nvPr>
            <p:ph sz="quarter" idx="15"/>
          </p:nvPr>
        </p:nvSpPr>
        <p:spPr>
          <a:xfrm>
            <a:off x="3276600" y="1340768"/>
            <a:ext cx="5334000" cy="4419600"/>
          </a:xfrm>
        </p:spPr>
        <p:txBody>
          <a:bodyPr/>
          <a:lstStyle/>
          <a:p>
            <a:pPr indent="0"/>
            <a:r>
              <a:rPr lang="en-US" sz="2400" b="1" i="1" dirty="0">
                <a:solidFill>
                  <a:schemeClr val="tx2"/>
                </a:solidFill>
              </a:rPr>
              <a:t>Required:</a:t>
            </a:r>
          </a:p>
          <a:p>
            <a:pPr marL="68580" indent="-342900">
              <a:buFont typeface="Arial" panose="020B0604020202020204" pitchFamily="34" charset="0"/>
              <a:buChar char="•"/>
            </a:pPr>
            <a:r>
              <a:rPr lang="en-US" b="1" dirty="0" smtClean="0"/>
              <a:t>Resume or </a:t>
            </a:r>
            <a:r>
              <a:rPr lang="en-US" b="1" dirty="0" err="1" smtClean="0"/>
              <a:t>CACCEE</a:t>
            </a:r>
            <a:r>
              <a:rPr lang="en-US" b="1" dirty="0" smtClean="0"/>
              <a:t> form</a:t>
            </a:r>
          </a:p>
          <a:p>
            <a:pPr marL="68580" indent="-342900">
              <a:buFont typeface="Arial" panose="020B0604020202020204" pitchFamily="34" charset="0"/>
              <a:buChar char="•"/>
            </a:pPr>
            <a:r>
              <a:rPr lang="en-US" b="1" dirty="0" smtClean="0"/>
              <a:t>Unofficial Transcript</a:t>
            </a:r>
          </a:p>
          <a:p>
            <a:pPr marL="68580" indent="-342900">
              <a:buFont typeface="Arial" panose="020B0604020202020204" pitchFamily="34" charset="0"/>
              <a:buChar char="•"/>
            </a:pPr>
            <a:r>
              <a:rPr lang="en-US" b="1" dirty="0" smtClean="0"/>
              <a:t>No Cover Letter</a:t>
            </a:r>
          </a:p>
          <a:p>
            <a:endParaRPr lang="en-US" dirty="0"/>
          </a:p>
          <a:p>
            <a:r>
              <a:rPr lang="en-US" sz="2400" b="1" i="1" dirty="0">
                <a:solidFill>
                  <a:schemeClr val="tx2"/>
                </a:solidFill>
              </a:rPr>
              <a:t>Insider Note</a:t>
            </a:r>
            <a:r>
              <a:rPr lang="en-US" sz="2400" b="1" i="1" dirty="0" smtClean="0">
                <a:solidFill>
                  <a:schemeClr val="tx2"/>
                </a:solidFill>
              </a:rPr>
              <a:t>:</a:t>
            </a:r>
          </a:p>
          <a:p>
            <a:pPr marL="68580" indent="-342900">
              <a:buFont typeface="Arial" panose="020B0604020202020204" pitchFamily="34" charset="0"/>
              <a:buChar char="•"/>
            </a:pPr>
            <a:r>
              <a:rPr lang="en-US" dirty="0" smtClean="0"/>
              <a:t>Resume is not reviewed until In-person interview.</a:t>
            </a:r>
          </a:p>
          <a:p>
            <a:pPr marL="68580" indent="-342900">
              <a:buFont typeface="Arial" panose="020B0604020202020204" pitchFamily="34" charset="0"/>
              <a:buChar char="•"/>
            </a:pPr>
            <a:r>
              <a:rPr lang="en-US" dirty="0" smtClean="0"/>
              <a:t>Transcript is not reviewed unless needed for tie-breaker in final round.</a:t>
            </a:r>
          </a:p>
          <a:p>
            <a:pPr marL="68580" indent="-342900">
              <a:buFont typeface="Arial" panose="020B0604020202020204" pitchFamily="34" charset="0"/>
              <a:buChar char="•"/>
            </a:pPr>
            <a:r>
              <a:rPr lang="en-US" dirty="0" smtClean="0"/>
              <a:t>Only In-person interviewer will know what school you come from.</a:t>
            </a:r>
            <a:endParaRPr lang="en-US" dirty="0"/>
          </a:p>
        </p:txBody>
      </p:sp>
      <p:sp>
        <p:nvSpPr>
          <p:cNvPr id="6" name="Text Placeholder 5"/>
          <p:cNvSpPr>
            <a:spLocks noGrp="1"/>
          </p:cNvSpPr>
          <p:nvPr>
            <p:ph type="body" sz="quarter" idx="16"/>
          </p:nvPr>
        </p:nvSpPr>
        <p:spPr/>
        <p:txBody>
          <a:bodyPr/>
          <a:lstStyle/>
          <a:p>
            <a:r>
              <a:rPr lang="en-US" dirty="0" smtClean="0"/>
              <a:t>Online Application:</a:t>
            </a:r>
          </a:p>
          <a:p>
            <a:r>
              <a:rPr lang="en-US" dirty="0" smtClean="0">
                <a:solidFill>
                  <a:schemeClr val="tx1"/>
                </a:solidFill>
              </a:rPr>
              <a:t>PwC is innovating their hiring process by digitalizing applications. </a:t>
            </a:r>
            <a:endParaRPr lang="en-US" dirty="0">
              <a:solidFill>
                <a:schemeClr val="tx1"/>
              </a:solidFill>
            </a:endParaRPr>
          </a:p>
        </p:txBody>
      </p:sp>
      <p:sp>
        <p:nvSpPr>
          <p:cNvPr id="4" name="Footer Placeholder 3"/>
          <p:cNvSpPr>
            <a:spLocks noGrp="1"/>
          </p:cNvSpPr>
          <p:nvPr>
            <p:ph type="ftr" sz="quarter" idx="3"/>
          </p:nvPr>
        </p:nvSpPr>
        <p:spPr>
          <a:xfrm>
            <a:off x="533400" y="6324600"/>
            <a:ext cx="5260975" cy="150813"/>
          </a:xfrm>
        </p:spPr>
        <p:txBody>
          <a:bodyPr/>
          <a:lstStyle/>
          <a:p>
            <a:r>
              <a:rPr lang="en-GB" dirty="0" smtClean="0"/>
              <a:t>Coop 3150 Final Report</a:t>
            </a:r>
            <a:endParaRPr lang="en-GB" dirty="0"/>
          </a:p>
        </p:txBody>
      </p:sp>
      <p:sp>
        <p:nvSpPr>
          <p:cNvPr id="2" name="Slide Number Placeholder 1"/>
          <p:cNvSpPr>
            <a:spLocks noGrp="1"/>
          </p:cNvSpPr>
          <p:nvPr>
            <p:ph type="sldNum" sz="quarter" idx="4"/>
          </p:nvPr>
        </p:nvSpPr>
        <p:spPr>
          <a:xfrm>
            <a:off x="7616825" y="6477000"/>
            <a:ext cx="1527175" cy="152400"/>
          </a:xfrm>
        </p:spPr>
        <p:txBody>
          <a:bodyPr/>
          <a:lstStyle/>
          <a:p>
            <a:fld id="{EF906895-1838-4BA9-A74F-D2411E6C873A}" type="slidenum">
              <a:rPr lang="en-GB" smtClean="0"/>
              <a:pPr/>
              <a:t>12</a:t>
            </a:fld>
            <a:endParaRPr lang="en-GB"/>
          </a:p>
        </p:txBody>
      </p:sp>
      <p:sp>
        <p:nvSpPr>
          <p:cNvPr id="3" name="Date Placeholder 2"/>
          <p:cNvSpPr>
            <a:spLocks noGrp="1"/>
          </p:cNvSpPr>
          <p:nvPr>
            <p:ph type="dt" sz="half" idx="2"/>
          </p:nvPr>
        </p:nvSpPr>
        <p:spPr>
          <a:xfrm>
            <a:off x="7452320" y="6323013"/>
            <a:ext cx="1524000" cy="152400"/>
          </a:xfrm>
        </p:spPr>
        <p:txBody>
          <a:bodyPr/>
          <a:lstStyle/>
          <a:p>
            <a:r>
              <a:rPr lang="en-GB" dirty="0" smtClean="0"/>
              <a:t>Summer 2018</a:t>
            </a:r>
            <a:endParaRPr lang="en-GB"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dirty="0" smtClean="0">
                <a:hlinkClick r:id="rId3"/>
              </a:rPr>
              <a:t>The Interview Process</a:t>
            </a:r>
            <a:endParaRPr lang="en-US" dirty="0" smtClean="0"/>
          </a:p>
        </p:txBody>
      </p:sp>
      <p:sp>
        <p:nvSpPr>
          <p:cNvPr id="5" name="Content Placeholder 4"/>
          <p:cNvSpPr>
            <a:spLocks noGrp="1"/>
          </p:cNvSpPr>
          <p:nvPr>
            <p:ph sz="quarter" idx="15"/>
          </p:nvPr>
        </p:nvSpPr>
        <p:spPr>
          <a:xfrm>
            <a:off x="3276600" y="1412776"/>
            <a:ext cx="5334000" cy="4419600"/>
          </a:xfrm>
        </p:spPr>
        <p:txBody>
          <a:bodyPr/>
          <a:lstStyle/>
          <a:p>
            <a:pPr indent="0"/>
            <a:r>
              <a:rPr lang="en-US" sz="2400" b="1" i="1" dirty="0" smtClean="0">
                <a:solidFill>
                  <a:schemeClr val="tx2"/>
                </a:solidFill>
              </a:rPr>
              <a:t>Required (48hrs to Complete):</a:t>
            </a:r>
            <a:endParaRPr lang="en-US" sz="2400" b="1" i="1" dirty="0">
              <a:solidFill>
                <a:schemeClr val="tx2"/>
              </a:solidFill>
            </a:endParaRPr>
          </a:p>
          <a:p>
            <a:pPr marL="68580" indent="-342900">
              <a:buFont typeface="Arial" panose="020B0604020202020204" pitchFamily="34" charset="0"/>
              <a:buChar char="•"/>
            </a:pPr>
            <a:r>
              <a:rPr lang="en-US" b="1" dirty="0" smtClean="0"/>
              <a:t>Logical Reasoning (20 min)</a:t>
            </a:r>
          </a:p>
          <a:p>
            <a:pPr marL="68580" indent="-342900">
              <a:buFont typeface="Arial" panose="020B0604020202020204" pitchFamily="34" charset="0"/>
              <a:buChar char="•"/>
            </a:pPr>
            <a:r>
              <a:rPr lang="en-US" b="1" dirty="0" smtClean="0"/>
              <a:t>Numerical Reasoning (20 min)</a:t>
            </a:r>
          </a:p>
          <a:p>
            <a:pPr marL="68580" indent="-342900">
              <a:buFont typeface="Arial" panose="020B0604020202020204" pitchFamily="34" charset="0"/>
              <a:buChar char="•"/>
            </a:pPr>
            <a:r>
              <a:rPr lang="en-US" b="1" dirty="0" smtClean="0"/>
              <a:t>Work Style Preference (No time limit)</a:t>
            </a:r>
          </a:p>
          <a:p>
            <a:endParaRPr lang="en-US" dirty="0"/>
          </a:p>
          <a:p>
            <a:r>
              <a:rPr lang="en-US" sz="2400" b="1" i="1" dirty="0">
                <a:solidFill>
                  <a:schemeClr val="tx2"/>
                </a:solidFill>
              </a:rPr>
              <a:t>Insider Note</a:t>
            </a:r>
            <a:r>
              <a:rPr lang="en-US" sz="2400" b="1" i="1" dirty="0" smtClean="0">
                <a:solidFill>
                  <a:schemeClr val="tx2"/>
                </a:solidFill>
              </a:rPr>
              <a:t>:</a:t>
            </a:r>
          </a:p>
          <a:p>
            <a:pPr marL="68580" indent="-342900">
              <a:buFont typeface="Arial" panose="020B0604020202020204" pitchFamily="34" charset="0"/>
              <a:buChar char="•"/>
            </a:pPr>
            <a:r>
              <a:rPr lang="en-US" dirty="0" smtClean="0"/>
              <a:t>Use as many online resources as you can to review for logical and numerical tests.</a:t>
            </a:r>
          </a:p>
          <a:p>
            <a:pPr marL="68580" indent="-342900">
              <a:buFont typeface="Arial" panose="020B0604020202020204" pitchFamily="34" charset="0"/>
              <a:buChar char="•"/>
            </a:pPr>
            <a:r>
              <a:rPr lang="en-US" dirty="0" smtClean="0"/>
              <a:t>Use the PwC Professional Framework qualities as guidance for Work Style Preference.</a:t>
            </a:r>
          </a:p>
        </p:txBody>
      </p:sp>
      <p:sp>
        <p:nvSpPr>
          <p:cNvPr id="6" name="Text Placeholder 5"/>
          <p:cNvSpPr>
            <a:spLocks noGrp="1"/>
          </p:cNvSpPr>
          <p:nvPr>
            <p:ph type="body" sz="quarter" idx="16"/>
          </p:nvPr>
        </p:nvSpPr>
        <p:spPr>
          <a:xfrm>
            <a:off x="533400" y="1412776"/>
            <a:ext cx="2590800" cy="2130552"/>
          </a:xfrm>
        </p:spPr>
        <p:txBody>
          <a:bodyPr/>
          <a:lstStyle/>
          <a:p>
            <a:r>
              <a:rPr lang="en-US" dirty="0" smtClean="0"/>
              <a:t>Online Assessment:</a:t>
            </a:r>
          </a:p>
          <a:p>
            <a:r>
              <a:rPr lang="en-US" dirty="0" smtClean="0">
                <a:solidFill>
                  <a:schemeClr val="tx1"/>
                </a:solidFill>
              </a:rPr>
              <a:t>PwC is introducing online assessments which reduce bias and provide immediate feedback. </a:t>
            </a:r>
            <a:endParaRPr lang="en-US" dirty="0">
              <a:solidFill>
                <a:schemeClr val="tx1"/>
              </a:solidFill>
            </a:endParaRPr>
          </a:p>
        </p:txBody>
      </p:sp>
      <p:sp>
        <p:nvSpPr>
          <p:cNvPr id="4" name="Footer Placeholder 3"/>
          <p:cNvSpPr>
            <a:spLocks noGrp="1"/>
          </p:cNvSpPr>
          <p:nvPr>
            <p:ph type="ftr" sz="quarter" idx="3"/>
          </p:nvPr>
        </p:nvSpPr>
        <p:spPr>
          <a:xfrm>
            <a:off x="533400" y="6324600"/>
            <a:ext cx="5260975" cy="150813"/>
          </a:xfrm>
        </p:spPr>
        <p:txBody>
          <a:bodyPr/>
          <a:lstStyle/>
          <a:p>
            <a:r>
              <a:rPr lang="en-GB" dirty="0" smtClean="0"/>
              <a:t>Coop 3150 Final Report</a:t>
            </a:r>
            <a:endParaRPr lang="en-GB" dirty="0"/>
          </a:p>
        </p:txBody>
      </p:sp>
      <p:sp>
        <p:nvSpPr>
          <p:cNvPr id="2" name="Slide Number Placeholder 1"/>
          <p:cNvSpPr>
            <a:spLocks noGrp="1"/>
          </p:cNvSpPr>
          <p:nvPr>
            <p:ph type="sldNum" sz="quarter" idx="4"/>
          </p:nvPr>
        </p:nvSpPr>
        <p:spPr>
          <a:xfrm>
            <a:off x="7616825" y="6477000"/>
            <a:ext cx="1527175" cy="152400"/>
          </a:xfrm>
        </p:spPr>
        <p:txBody>
          <a:bodyPr/>
          <a:lstStyle/>
          <a:p>
            <a:fld id="{EF906895-1838-4BA9-A74F-D2411E6C873A}" type="slidenum">
              <a:rPr lang="en-GB" smtClean="0"/>
              <a:pPr/>
              <a:t>13</a:t>
            </a:fld>
            <a:endParaRPr lang="en-GB"/>
          </a:p>
        </p:txBody>
      </p:sp>
      <p:sp>
        <p:nvSpPr>
          <p:cNvPr id="3" name="Date Placeholder 2"/>
          <p:cNvSpPr>
            <a:spLocks noGrp="1"/>
          </p:cNvSpPr>
          <p:nvPr>
            <p:ph type="dt" sz="half" idx="2"/>
          </p:nvPr>
        </p:nvSpPr>
        <p:spPr>
          <a:xfrm>
            <a:off x="7452320" y="6323013"/>
            <a:ext cx="1524000" cy="152400"/>
          </a:xfrm>
        </p:spPr>
        <p:txBody>
          <a:bodyPr/>
          <a:lstStyle/>
          <a:p>
            <a:r>
              <a:rPr lang="en-GB" dirty="0" smtClean="0"/>
              <a:t>Summer 2018</a:t>
            </a:r>
            <a:endParaRPr lang="en-GB" dirty="0"/>
          </a:p>
        </p:txBody>
      </p:sp>
    </p:spTree>
    <p:extLst>
      <p:ext uri="{BB962C8B-B14F-4D97-AF65-F5344CB8AC3E}">
        <p14:creationId xmlns:p14="http://schemas.microsoft.com/office/powerpoint/2010/main" val="351264037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dirty="0" smtClean="0">
                <a:hlinkClick r:id="rId3"/>
              </a:rPr>
              <a:t>The Interview Process</a:t>
            </a:r>
            <a:endParaRPr lang="en-US" dirty="0" smtClean="0"/>
          </a:p>
        </p:txBody>
      </p:sp>
      <p:sp>
        <p:nvSpPr>
          <p:cNvPr id="5" name="Content Placeholder 4"/>
          <p:cNvSpPr>
            <a:spLocks noGrp="1"/>
          </p:cNvSpPr>
          <p:nvPr>
            <p:ph sz="quarter" idx="15"/>
          </p:nvPr>
        </p:nvSpPr>
        <p:spPr>
          <a:xfrm>
            <a:off x="3187792" y="1333528"/>
            <a:ext cx="5334000" cy="4419600"/>
          </a:xfrm>
        </p:spPr>
        <p:txBody>
          <a:bodyPr/>
          <a:lstStyle/>
          <a:p>
            <a:pPr indent="0"/>
            <a:r>
              <a:rPr lang="en-US" sz="2400" b="1" i="1" dirty="0" smtClean="0">
                <a:solidFill>
                  <a:schemeClr val="tx2"/>
                </a:solidFill>
              </a:rPr>
              <a:t>Required (48hrs to Complete):</a:t>
            </a:r>
            <a:endParaRPr lang="en-US" sz="2400" b="1" i="1" dirty="0">
              <a:solidFill>
                <a:schemeClr val="tx2"/>
              </a:solidFill>
            </a:endParaRPr>
          </a:p>
          <a:p>
            <a:pPr marL="68580" indent="-342900">
              <a:buFont typeface="Arial" panose="020B0604020202020204" pitchFamily="34" charset="0"/>
              <a:buChar char="•"/>
            </a:pPr>
            <a:r>
              <a:rPr lang="en-US" b="1" dirty="0" smtClean="0"/>
              <a:t>3-4 Question Interview (Email invite)</a:t>
            </a:r>
          </a:p>
          <a:p>
            <a:pPr marL="68580" indent="-342900">
              <a:buFont typeface="Arial" panose="020B0604020202020204" pitchFamily="34" charset="0"/>
              <a:buChar char="•"/>
            </a:pPr>
            <a:r>
              <a:rPr lang="en-US" b="1" dirty="0" smtClean="0"/>
              <a:t>Audio-visual enabled device</a:t>
            </a:r>
          </a:p>
          <a:p>
            <a:pPr marL="68580" indent="-342900">
              <a:buFont typeface="Arial" panose="020B0604020202020204" pitchFamily="34" charset="0"/>
              <a:buChar char="•"/>
            </a:pPr>
            <a:r>
              <a:rPr lang="en-US" b="1" dirty="0" smtClean="0"/>
              <a:t>30 sec review question then 2 min or less per question response (no re-recording)</a:t>
            </a:r>
            <a:endParaRPr lang="en-US" dirty="0"/>
          </a:p>
          <a:p>
            <a:r>
              <a:rPr lang="en-US" sz="2400" b="1" i="1" dirty="0">
                <a:solidFill>
                  <a:schemeClr val="tx2"/>
                </a:solidFill>
              </a:rPr>
              <a:t>Insider Note</a:t>
            </a:r>
            <a:r>
              <a:rPr lang="en-US" sz="2400" b="1" i="1" dirty="0" smtClean="0">
                <a:solidFill>
                  <a:schemeClr val="tx2"/>
                </a:solidFill>
              </a:rPr>
              <a:t>:</a:t>
            </a:r>
          </a:p>
          <a:p>
            <a:pPr marL="342900" indent="-342900">
              <a:buFont typeface="Arial" panose="020B0604020202020204" pitchFamily="34" charset="0"/>
              <a:buChar char="•"/>
            </a:pPr>
            <a:r>
              <a:rPr lang="en-US" dirty="0" smtClean="0"/>
              <a:t>Practice with Sample Questions, and search for sample PwC questions online</a:t>
            </a:r>
            <a:endParaRPr lang="en-US" dirty="0"/>
          </a:p>
          <a:p>
            <a:pPr marL="342900" indent="-342900">
              <a:buFont typeface="Arial" panose="020B0604020202020204" pitchFamily="34" charset="0"/>
              <a:buChar char="•"/>
            </a:pPr>
            <a:r>
              <a:rPr lang="en-US" dirty="0" smtClean="0"/>
              <a:t>Reviewed by multiple PwC senior staff</a:t>
            </a:r>
          </a:p>
          <a:p>
            <a:pPr marL="68580" indent="-342900">
              <a:buFont typeface="Arial" panose="020B0604020202020204" pitchFamily="34" charset="0"/>
              <a:buChar char="•"/>
            </a:pPr>
            <a:r>
              <a:rPr lang="en-US" dirty="0" smtClean="0"/>
              <a:t>Use the PwC Professional Framework (Appendix A) qualities as guidance for responses.</a:t>
            </a:r>
          </a:p>
        </p:txBody>
      </p:sp>
      <p:sp>
        <p:nvSpPr>
          <p:cNvPr id="6" name="Text Placeholder 5"/>
          <p:cNvSpPr>
            <a:spLocks noGrp="1"/>
          </p:cNvSpPr>
          <p:nvPr>
            <p:ph type="body" sz="quarter" idx="16"/>
          </p:nvPr>
        </p:nvSpPr>
        <p:spPr>
          <a:xfrm>
            <a:off x="533400" y="1412776"/>
            <a:ext cx="2590800" cy="2130552"/>
          </a:xfrm>
        </p:spPr>
        <p:txBody>
          <a:bodyPr/>
          <a:lstStyle/>
          <a:p>
            <a:r>
              <a:rPr lang="en-US" dirty="0" smtClean="0"/>
              <a:t>On-demand Video Interview:</a:t>
            </a:r>
          </a:p>
          <a:p>
            <a:r>
              <a:rPr lang="en-US" dirty="0" smtClean="0">
                <a:solidFill>
                  <a:schemeClr val="tx1"/>
                </a:solidFill>
              </a:rPr>
              <a:t>PwC is introducing online video interviews that enable you to interview where you want and when you want. </a:t>
            </a:r>
            <a:endParaRPr lang="en-US" dirty="0">
              <a:solidFill>
                <a:schemeClr val="tx1"/>
              </a:solidFill>
            </a:endParaRPr>
          </a:p>
        </p:txBody>
      </p:sp>
      <p:sp>
        <p:nvSpPr>
          <p:cNvPr id="4" name="Footer Placeholder 3"/>
          <p:cNvSpPr>
            <a:spLocks noGrp="1"/>
          </p:cNvSpPr>
          <p:nvPr>
            <p:ph type="ftr" sz="quarter" idx="3"/>
          </p:nvPr>
        </p:nvSpPr>
        <p:spPr>
          <a:xfrm>
            <a:off x="533400" y="6324600"/>
            <a:ext cx="5260975" cy="150813"/>
          </a:xfrm>
        </p:spPr>
        <p:txBody>
          <a:bodyPr/>
          <a:lstStyle/>
          <a:p>
            <a:r>
              <a:rPr lang="en-GB" dirty="0" smtClean="0"/>
              <a:t>Coop 3150 Final Report</a:t>
            </a:r>
            <a:endParaRPr lang="en-GB" dirty="0"/>
          </a:p>
        </p:txBody>
      </p:sp>
      <p:sp>
        <p:nvSpPr>
          <p:cNvPr id="2" name="Slide Number Placeholder 1"/>
          <p:cNvSpPr>
            <a:spLocks noGrp="1"/>
          </p:cNvSpPr>
          <p:nvPr>
            <p:ph type="sldNum" sz="quarter" idx="4"/>
          </p:nvPr>
        </p:nvSpPr>
        <p:spPr>
          <a:xfrm>
            <a:off x="7616825" y="6477000"/>
            <a:ext cx="1527175" cy="152400"/>
          </a:xfrm>
        </p:spPr>
        <p:txBody>
          <a:bodyPr/>
          <a:lstStyle/>
          <a:p>
            <a:fld id="{EF906895-1838-4BA9-A74F-D2411E6C873A}" type="slidenum">
              <a:rPr lang="en-GB" smtClean="0"/>
              <a:pPr/>
              <a:t>14</a:t>
            </a:fld>
            <a:endParaRPr lang="en-GB"/>
          </a:p>
        </p:txBody>
      </p:sp>
      <p:sp>
        <p:nvSpPr>
          <p:cNvPr id="3" name="Date Placeholder 2"/>
          <p:cNvSpPr>
            <a:spLocks noGrp="1"/>
          </p:cNvSpPr>
          <p:nvPr>
            <p:ph type="dt" sz="half" idx="2"/>
          </p:nvPr>
        </p:nvSpPr>
        <p:spPr>
          <a:xfrm>
            <a:off x="7452320" y="6323013"/>
            <a:ext cx="1524000" cy="152400"/>
          </a:xfrm>
        </p:spPr>
        <p:txBody>
          <a:bodyPr/>
          <a:lstStyle/>
          <a:p>
            <a:r>
              <a:rPr lang="en-GB" dirty="0" smtClean="0"/>
              <a:t>Summer 2018</a:t>
            </a:r>
            <a:endParaRPr lang="en-GB" dirty="0"/>
          </a:p>
        </p:txBody>
      </p:sp>
    </p:spTree>
    <p:extLst>
      <p:ext uri="{BB962C8B-B14F-4D97-AF65-F5344CB8AC3E}">
        <p14:creationId xmlns:p14="http://schemas.microsoft.com/office/powerpoint/2010/main" val="47118191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dirty="0" smtClean="0">
                <a:hlinkClick r:id="rId3"/>
              </a:rPr>
              <a:t>The Interview Process</a:t>
            </a:r>
            <a:endParaRPr lang="en-US" dirty="0" smtClean="0"/>
          </a:p>
        </p:txBody>
      </p:sp>
      <p:sp>
        <p:nvSpPr>
          <p:cNvPr id="5" name="Content Placeholder 4"/>
          <p:cNvSpPr>
            <a:spLocks noGrp="1"/>
          </p:cNvSpPr>
          <p:nvPr>
            <p:ph sz="quarter" idx="15"/>
          </p:nvPr>
        </p:nvSpPr>
        <p:spPr>
          <a:xfrm>
            <a:off x="3187792" y="1188055"/>
            <a:ext cx="5334000" cy="4419600"/>
          </a:xfrm>
        </p:spPr>
        <p:txBody>
          <a:bodyPr/>
          <a:lstStyle/>
          <a:p>
            <a:pPr indent="0"/>
            <a:r>
              <a:rPr lang="en-US" sz="2400" b="1" i="1" dirty="0" smtClean="0">
                <a:solidFill>
                  <a:schemeClr val="tx2"/>
                </a:solidFill>
              </a:rPr>
              <a:t>Required (48hrs to Complete):</a:t>
            </a:r>
            <a:endParaRPr lang="en-US" sz="2400" b="1" i="1" dirty="0">
              <a:solidFill>
                <a:schemeClr val="tx2"/>
              </a:solidFill>
            </a:endParaRPr>
          </a:p>
          <a:p>
            <a:pPr marL="68580" indent="-342900">
              <a:buFont typeface="Arial" panose="020B0604020202020204" pitchFamily="34" charset="0"/>
              <a:buChar char="•"/>
            </a:pPr>
            <a:r>
              <a:rPr lang="en-US" b="1" dirty="0" err="1" smtClean="0"/>
              <a:t>Behavioural</a:t>
            </a:r>
            <a:r>
              <a:rPr lang="en-US" b="1" dirty="0" smtClean="0"/>
              <a:t> Question Interview (Email invite)</a:t>
            </a:r>
          </a:p>
          <a:p>
            <a:pPr marL="68580" indent="-342900">
              <a:buFont typeface="Arial" panose="020B0604020202020204" pitchFamily="34" charset="0"/>
              <a:buChar char="•"/>
            </a:pPr>
            <a:r>
              <a:rPr lang="en-US" b="1" dirty="0" smtClean="0"/>
              <a:t>Prepare minimum of 3 questions (best to actively listen and frame questions based off interview discussions)</a:t>
            </a:r>
          </a:p>
          <a:p>
            <a:r>
              <a:rPr lang="en-US" sz="2400" b="1" i="1" dirty="0" smtClean="0">
                <a:solidFill>
                  <a:schemeClr val="tx2"/>
                </a:solidFill>
              </a:rPr>
              <a:t>Insider </a:t>
            </a:r>
            <a:r>
              <a:rPr lang="en-US" sz="2400" b="1" i="1" dirty="0">
                <a:solidFill>
                  <a:schemeClr val="tx2"/>
                </a:solidFill>
              </a:rPr>
              <a:t>Note</a:t>
            </a:r>
            <a:r>
              <a:rPr lang="en-US" sz="2400" b="1" i="1" dirty="0" smtClean="0">
                <a:solidFill>
                  <a:schemeClr val="tx2"/>
                </a:solidFill>
              </a:rPr>
              <a:t>:</a:t>
            </a:r>
          </a:p>
          <a:p>
            <a:pPr marL="342900" indent="-342900">
              <a:buFont typeface="Arial" panose="020B0604020202020204" pitchFamily="34" charset="0"/>
              <a:buChar char="•"/>
            </a:pPr>
            <a:r>
              <a:rPr lang="en-US" dirty="0" smtClean="0"/>
              <a:t>Request to learn who your interviewer is and research them on LinkedIn</a:t>
            </a:r>
            <a:endParaRPr lang="en-US" dirty="0"/>
          </a:p>
          <a:p>
            <a:pPr marL="342900" indent="-342900">
              <a:buFont typeface="Arial" panose="020B0604020202020204" pitchFamily="34" charset="0"/>
              <a:buChar char="•"/>
            </a:pPr>
            <a:r>
              <a:rPr lang="en-US" dirty="0" smtClean="0"/>
              <a:t>Interviewers tend to be very approachable and easy going</a:t>
            </a:r>
          </a:p>
          <a:p>
            <a:pPr marL="68580" indent="-342900">
              <a:buFont typeface="Arial" panose="020B0604020202020204" pitchFamily="34" charset="0"/>
              <a:buChar char="•"/>
            </a:pPr>
            <a:r>
              <a:rPr lang="en-US" dirty="0" smtClean="0"/>
              <a:t>Use the PwC Professional Framework (Appendix A) qualities as guidance for responses.</a:t>
            </a:r>
          </a:p>
        </p:txBody>
      </p:sp>
      <p:sp>
        <p:nvSpPr>
          <p:cNvPr id="6" name="Text Placeholder 5"/>
          <p:cNvSpPr>
            <a:spLocks noGrp="1"/>
          </p:cNvSpPr>
          <p:nvPr>
            <p:ph type="body" sz="quarter" idx="16"/>
          </p:nvPr>
        </p:nvSpPr>
        <p:spPr>
          <a:xfrm>
            <a:off x="533400" y="1412776"/>
            <a:ext cx="2590800" cy="2130552"/>
          </a:xfrm>
        </p:spPr>
        <p:txBody>
          <a:bodyPr/>
          <a:lstStyle/>
          <a:p>
            <a:r>
              <a:rPr lang="en-US" dirty="0" smtClean="0"/>
              <a:t>In-person Live Interview:</a:t>
            </a:r>
          </a:p>
          <a:p>
            <a:r>
              <a:rPr lang="en-US" dirty="0" smtClean="0">
                <a:solidFill>
                  <a:schemeClr val="tx1"/>
                </a:solidFill>
              </a:rPr>
              <a:t>PwC’s final round is a live interview. Technology or Consulting roles have an additional group case exercise. </a:t>
            </a:r>
            <a:endParaRPr lang="en-US" dirty="0">
              <a:solidFill>
                <a:schemeClr val="tx1"/>
              </a:solidFill>
            </a:endParaRPr>
          </a:p>
        </p:txBody>
      </p:sp>
      <p:sp>
        <p:nvSpPr>
          <p:cNvPr id="4" name="Footer Placeholder 3"/>
          <p:cNvSpPr>
            <a:spLocks noGrp="1"/>
          </p:cNvSpPr>
          <p:nvPr>
            <p:ph type="ftr" sz="quarter" idx="3"/>
          </p:nvPr>
        </p:nvSpPr>
        <p:spPr>
          <a:xfrm>
            <a:off x="533400" y="6324600"/>
            <a:ext cx="5260975" cy="150813"/>
          </a:xfrm>
        </p:spPr>
        <p:txBody>
          <a:bodyPr/>
          <a:lstStyle/>
          <a:p>
            <a:r>
              <a:rPr lang="en-GB" dirty="0" smtClean="0"/>
              <a:t>Coop 3150 Final Report</a:t>
            </a:r>
            <a:endParaRPr lang="en-GB" dirty="0"/>
          </a:p>
        </p:txBody>
      </p:sp>
      <p:sp>
        <p:nvSpPr>
          <p:cNvPr id="2" name="Slide Number Placeholder 1"/>
          <p:cNvSpPr>
            <a:spLocks noGrp="1"/>
          </p:cNvSpPr>
          <p:nvPr>
            <p:ph type="sldNum" sz="quarter" idx="4"/>
          </p:nvPr>
        </p:nvSpPr>
        <p:spPr>
          <a:xfrm>
            <a:off x="7616825" y="6477000"/>
            <a:ext cx="1527175" cy="152400"/>
          </a:xfrm>
        </p:spPr>
        <p:txBody>
          <a:bodyPr/>
          <a:lstStyle/>
          <a:p>
            <a:fld id="{EF906895-1838-4BA9-A74F-D2411E6C873A}" type="slidenum">
              <a:rPr lang="en-GB" smtClean="0"/>
              <a:pPr/>
              <a:t>15</a:t>
            </a:fld>
            <a:endParaRPr lang="en-GB"/>
          </a:p>
        </p:txBody>
      </p:sp>
      <p:sp>
        <p:nvSpPr>
          <p:cNvPr id="3" name="Date Placeholder 2"/>
          <p:cNvSpPr>
            <a:spLocks noGrp="1"/>
          </p:cNvSpPr>
          <p:nvPr>
            <p:ph type="dt" sz="half" idx="2"/>
          </p:nvPr>
        </p:nvSpPr>
        <p:spPr>
          <a:xfrm>
            <a:off x="7452320" y="6323013"/>
            <a:ext cx="1524000" cy="152400"/>
          </a:xfrm>
        </p:spPr>
        <p:txBody>
          <a:bodyPr/>
          <a:lstStyle/>
          <a:p>
            <a:r>
              <a:rPr lang="en-GB" dirty="0" smtClean="0"/>
              <a:t>Summer 2018</a:t>
            </a:r>
            <a:endParaRPr lang="en-GB" dirty="0"/>
          </a:p>
        </p:txBody>
      </p:sp>
    </p:spTree>
    <p:extLst>
      <p:ext uri="{BB962C8B-B14F-4D97-AF65-F5344CB8AC3E}">
        <p14:creationId xmlns:p14="http://schemas.microsoft.com/office/powerpoint/2010/main" val="231104053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solidFill>
                  <a:schemeClr val="tx1"/>
                </a:solidFill>
              </a:rPr>
              <a:t>Personal Awareness</a:t>
            </a:r>
            <a:endParaRPr lang="en-GB" dirty="0">
              <a:solidFill>
                <a:schemeClr val="tx1"/>
              </a:solidFill>
            </a:endParaRPr>
          </a:p>
        </p:txBody>
      </p:sp>
      <p:sp>
        <p:nvSpPr>
          <p:cNvPr id="8" name="Subtitle 7"/>
          <p:cNvSpPr>
            <a:spLocks noGrp="1"/>
          </p:cNvSpPr>
          <p:nvPr>
            <p:ph sz="quarter" idx="15"/>
          </p:nvPr>
        </p:nvSpPr>
        <p:spPr>
          <a:xfrm>
            <a:off x="0" y="1905000"/>
            <a:ext cx="8077200" cy="1371600"/>
          </a:xfrm>
        </p:spPr>
        <p:txBody>
          <a:bodyPr/>
          <a:lstStyle/>
          <a:p>
            <a:endParaRPr lang="en-GB" dirty="0" smtClean="0"/>
          </a:p>
          <a:p>
            <a:endParaRPr lang="en-GB" dirty="0"/>
          </a:p>
        </p:txBody>
      </p:sp>
      <p:sp>
        <p:nvSpPr>
          <p:cNvPr id="2" name="Slide Number Placeholder 1"/>
          <p:cNvSpPr>
            <a:spLocks noGrp="1"/>
          </p:cNvSpPr>
          <p:nvPr>
            <p:ph type="sldNum" sz="quarter" idx="4"/>
          </p:nvPr>
        </p:nvSpPr>
        <p:spPr>
          <a:xfrm>
            <a:off x="7616825" y="6477000"/>
            <a:ext cx="1527175" cy="152400"/>
          </a:xfrm>
        </p:spPr>
        <p:txBody>
          <a:bodyPr/>
          <a:lstStyle/>
          <a:p>
            <a:fld id="{0E0489CC-71EC-43C8-9ECF-96B9FD0B6DCD}" type="slidenum">
              <a:rPr lang="en-GB" smtClean="0"/>
              <a:pPr/>
              <a:t>16</a:t>
            </a:fld>
            <a:endParaRPr lang="en-GB"/>
          </a:p>
        </p:txBody>
      </p:sp>
      <p:sp>
        <p:nvSpPr>
          <p:cNvPr id="3" name="Date Placeholder 2"/>
          <p:cNvSpPr>
            <a:spLocks noGrp="1"/>
          </p:cNvSpPr>
          <p:nvPr>
            <p:ph type="dt" sz="half" idx="4294967295"/>
          </p:nvPr>
        </p:nvSpPr>
        <p:spPr>
          <a:xfrm>
            <a:off x="7620000" y="6324600"/>
            <a:ext cx="1524000" cy="152400"/>
          </a:xfrm>
          <a:prstGeom prst="rect">
            <a:avLst/>
          </a:prstGeom>
        </p:spPr>
        <p:txBody>
          <a:bodyPr/>
          <a:lstStyle/>
          <a:p>
            <a:r>
              <a:rPr lang="en-GB" dirty="0" smtClean="0"/>
              <a:t>Summer 2018</a:t>
            </a:r>
            <a:endParaRPr lang="en-GB" dirty="0"/>
          </a:p>
        </p:txBody>
      </p:sp>
      <p:sp>
        <p:nvSpPr>
          <p:cNvPr id="4" name="Footer Placeholder 3"/>
          <p:cNvSpPr>
            <a:spLocks noGrp="1"/>
          </p:cNvSpPr>
          <p:nvPr>
            <p:ph type="ftr" sz="quarter" idx="4294967295"/>
          </p:nvPr>
        </p:nvSpPr>
        <p:spPr>
          <a:xfrm>
            <a:off x="0" y="6308725"/>
            <a:ext cx="5260975" cy="150813"/>
          </a:xfrm>
        </p:spPr>
        <p:txBody>
          <a:bodyPr/>
          <a:lstStyle/>
          <a:p>
            <a:r>
              <a:rPr lang="en-GB" dirty="0" smtClean="0"/>
              <a:t>Coop 3150 Final Report</a:t>
            </a:r>
            <a:endParaRPr lang="en-GB" dirty="0"/>
          </a:p>
        </p:txBody>
      </p:sp>
      <p:sp>
        <p:nvSpPr>
          <p:cNvPr id="13" name="Subtitle 1"/>
          <p:cNvSpPr txBox="1">
            <a:spLocks/>
          </p:cNvSpPr>
          <p:nvPr/>
        </p:nvSpPr>
        <p:spPr bwMode="white">
          <a:xfrm>
            <a:off x="611560" y="5164795"/>
            <a:ext cx="6912768" cy="914401"/>
          </a:xfrm>
          <a:prstGeom prst="rect">
            <a:avLst/>
          </a:prstGeom>
        </p:spPr>
        <p:txBody>
          <a:bodyPr vert="horz" lIns="0" tIns="0" rIns="0" bIns="0" rtlCol="0">
            <a:noAutofit/>
          </a:bodyPr>
          <a:lstStyle>
            <a:lvl1pPr marL="0" marR="0" indent="0" algn="l" defTabSz="914400" rtl="0" eaLnBrk="1" fontAlgn="auto" latinLnBrk="0" hangingPunct="1">
              <a:lnSpc>
                <a:spcPct val="90000"/>
              </a:lnSpc>
              <a:spcBef>
                <a:spcPts val="0"/>
              </a:spcBef>
              <a:spcAft>
                <a:spcPts val="0"/>
              </a:spcAft>
              <a:buClr>
                <a:schemeClr val="tx1"/>
              </a:buClr>
              <a:buSzTx/>
              <a:buFontTx/>
              <a:buNone/>
              <a:tabLst/>
              <a:defRPr sz="3200" kern="1200" baseline="0">
                <a:solidFill>
                  <a:schemeClr val="bg1"/>
                </a:solidFill>
                <a:latin typeface="+mj-lt"/>
                <a:ea typeface="+mn-ea"/>
                <a:cs typeface="+mn-cs"/>
              </a:defRPr>
            </a:lvl1pPr>
            <a:lvl2pPr marL="0" indent="0" algn="l" defTabSz="914400" rtl="0" eaLnBrk="1" latinLnBrk="0" hangingPunct="1">
              <a:lnSpc>
                <a:spcPct val="100000"/>
              </a:lnSpc>
              <a:spcBef>
                <a:spcPts val="0"/>
              </a:spcBef>
              <a:spcAft>
                <a:spcPts val="900"/>
              </a:spcAft>
              <a:buClr>
                <a:schemeClr val="tx1"/>
              </a:buClr>
              <a:buFont typeface="Georgia" pitchFamily="18" charset="0"/>
              <a:buNone/>
              <a:defRPr sz="1800" kern="1200">
                <a:solidFill>
                  <a:schemeClr val="bg1"/>
                </a:solidFill>
                <a:latin typeface="+mj-lt"/>
                <a:ea typeface="+mn-ea"/>
                <a:cs typeface="+mn-cs"/>
              </a:defRPr>
            </a:lvl2pPr>
            <a:lvl3pPr marL="457200" indent="0" algn="l" defTabSz="914400" rtl="0" eaLnBrk="1" latinLnBrk="0" hangingPunct="1">
              <a:lnSpc>
                <a:spcPct val="100000"/>
              </a:lnSpc>
              <a:spcBef>
                <a:spcPts val="0"/>
              </a:spcBef>
              <a:spcAft>
                <a:spcPts val="900"/>
              </a:spcAft>
              <a:buClr>
                <a:schemeClr val="tx1"/>
              </a:buClr>
              <a:buFont typeface="Georgia" pitchFamily="18" charset="0"/>
              <a:buNone/>
              <a:defRPr sz="1800" kern="1200">
                <a:solidFill>
                  <a:schemeClr val="bg1"/>
                </a:solidFill>
                <a:latin typeface="+mj-lt"/>
                <a:ea typeface="+mn-ea"/>
                <a:cs typeface="+mn-cs"/>
              </a:defRPr>
            </a:lvl3pPr>
            <a:lvl4pPr marL="914400" indent="0" algn="l" defTabSz="914400" rtl="0" eaLnBrk="1" latinLnBrk="0" hangingPunct="1">
              <a:lnSpc>
                <a:spcPct val="100000"/>
              </a:lnSpc>
              <a:spcBef>
                <a:spcPts val="0"/>
              </a:spcBef>
              <a:spcAft>
                <a:spcPts val="900"/>
              </a:spcAft>
              <a:buClr>
                <a:schemeClr val="tx1"/>
              </a:buClr>
              <a:buFont typeface="Georgia" pitchFamily="18" charset="0"/>
              <a:buNone/>
              <a:defRPr sz="1800" kern="1200">
                <a:solidFill>
                  <a:schemeClr val="bg1"/>
                </a:solidFill>
                <a:latin typeface="+mj-lt"/>
                <a:ea typeface="+mn-ea"/>
                <a:cs typeface="+mn-cs"/>
              </a:defRPr>
            </a:lvl4pPr>
            <a:lvl5pPr marL="1371600" indent="0" algn="l" defTabSz="914400" rtl="0" eaLnBrk="1" latinLnBrk="0" hangingPunct="1">
              <a:lnSpc>
                <a:spcPct val="100000"/>
              </a:lnSpc>
              <a:spcBef>
                <a:spcPts val="0"/>
              </a:spcBef>
              <a:spcAft>
                <a:spcPts val="900"/>
              </a:spcAft>
              <a:buClr>
                <a:schemeClr val="tx1"/>
              </a:buClr>
              <a:buFont typeface="Georgia" pitchFamily="18" charset="0"/>
              <a:buNone/>
              <a:defRPr sz="1800" kern="1200" baseline="0">
                <a:solidFill>
                  <a:schemeClr val="bg1"/>
                </a:solidFill>
                <a:latin typeface="+mj-lt"/>
                <a:ea typeface="+mn-ea"/>
                <a:cs typeface="+mn-cs"/>
              </a:defRPr>
            </a:lvl5pPr>
            <a:lvl6pPr marL="1828800" marR="0" indent="0" algn="l" defTabSz="914400" rtl="0" eaLnBrk="1" fontAlgn="auto" latinLnBrk="0" hangingPunct="1">
              <a:lnSpc>
                <a:spcPct val="100000"/>
              </a:lnSpc>
              <a:spcBef>
                <a:spcPts val="0"/>
              </a:spcBef>
              <a:spcAft>
                <a:spcPts val="900"/>
              </a:spcAft>
              <a:buClr>
                <a:schemeClr val="tx1"/>
              </a:buClr>
              <a:buSzPct val="100000"/>
              <a:buFont typeface="+mj-lt"/>
              <a:buNone/>
              <a:tabLst/>
              <a:defRPr sz="1800" kern="1200" baseline="0">
                <a:solidFill>
                  <a:schemeClr val="bg1"/>
                </a:solidFill>
                <a:latin typeface="+mj-lt"/>
                <a:ea typeface="+mn-ea"/>
                <a:cs typeface="+mn-cs"/>
              </a:defRPr>
            </a:lvl6pPr>
            <a:lvl7pPr marL="2286000" indent="0" algn="l" defTabSz="914400" rtl="0" eaLnBrk="1" latinLnBrk="0" hangingPunct="1">
              <a:lnSpc>
                <a:spcPct val="100000"/>
              </a:lnSpc>
              <a:spcBef>
                <a:spcPts val="0"/>
              </a:spcBef>
              <a:spcAft>
                <a:spcPts val="900"/>
              </a:spcAft>
              <a:buSzPct val="100000"/>
              <a:buFont typeface="+mj-lt"/>
              <a:buNone/>
              <a:defRPr sz="1800" kern="1200" baseline="0">
                <a:solidFill>
                  <a:schemeClr val="bg1"/>
                </a:solidFill>
                <a:latin typeface="+mj-lt"/>
                <a:ea typeface="+mn-ea"/>
                <a:cs typeface="+mn-cs"/>
              </a:defRPr>
            </a:lvl7pPr>
            <a:lvl8pPr marL="2743200" indent="0" algn="l" defTabSz="914400" rtl="0" eaLnBrk="1" latinLnBrk="0" hangingPunct="1">
              <a:lnSpc>
                <a:spcPct val="100000"/>
              </a:lnSpc>
              <a:spcBef>
                <a:spcPts val="0"/>
              </a:spcBef>
              <a:spcAft>
                <a:spcPts val="900"/>
              </a:spcAft>
              <a:buSzPct val="100000"/>
              <a:buFont typeface="+mj-lt"/>
              <a:buNone/>
              <a:defRPr sz="1800" kern="1200" baseline="0">
                <a:solidFill>
                  <a:schemeClr val="bg1"/>
                </a:solidFill>
                <a:latin typeface="+mj-lt"/>
                <a:ea typeface="+mn-ea"/>
                <a:cs typeface="+mn-cs"/>
              </a:defRPr>
            </a:lvl8pPr>
            <a:lvl9pPr marL="3200400" indent="0" algn="l" defTabSz="914400" rtl="0" eaLnBrk="1" latinLnBrk="0" hangingPunct="1">
              <a:lnSpc>
                <a:spcPct val="100000"/>
              </a:lnSpc>
              <a:spcBef>
                <a:spcPts val="0"/>
              </a:spcBef>
              <a:spcAft>
                <a:spcPts val="900"/>
              </a:spcAft>
              <a:buFont typeface="Arial" pitchFamily="34" charset="0"/>
              <a:buNone/>
              <a:defRPr sz="1800" b="1" kern="1200" baseline="0">
                <a:solidFill>
                  <a:schemeClr val="bg1"/>
                </a:solidFill>
                <a:latin typeface="+mj-lt"/>
                <a:ea typeface="+mn-ea"/>
                <a:cs typeface="+mn-cs"/>
              </a:defRPr>
            </a:lvl9pPr>
          </a:lstStyle>
          <a:p>
            <a:r>
              <a:rPr lang="en-GB" sz="2400" b="1" i="1" dirty="0" smtClean="0">
                <a:solidFill>
                  <a:schemeClr val="tx1"/>
                </a:solidFill>
              </a:rPr>
              <a:t>Disclaimer</a:t>
            </a:r>
            <a:r>
              <a:rPr lang="en-GB" sz="2400" i="1" dirty="0" smtClean="0">
                <a:solidFill>
                  <a:schemeClr val="tx1"/>
                </a:solidFill>
              </a:rPr>
              <a:t>: The views expressed in this report are my own, and are not the opinions of PwC.</a:t>
            </a:r>
            <a:endParaRPr lang="en-GB" sz="2400" i="1" dirty="0">
              <a:solidFill>
                <a:schemeClr val="tx1"/>
              </a:solidFill>
            </a:endParaRPr>
          </a:p>
        </p:txBody>
      </p:sp>
      <p:sp>
        <p:nvSpPr>
          <p:cNvPr id="5" name="Rectangle 4"/>
          <p:cNvSpPr/>
          <p:nvPr/>
        </p:nvSpPr>
        <p:spPr>
          <a:xfrm>
            <a:off x="322177" y="1395241"/>
            <a:ext cx="7210000" cy="3539430"/>
          </a:xfrm>
          <a:prstGeom prst="rect">
            <a:avLst/>
          </a:prstGeom>
        </p:spPr>
        <p:txBody>
          <a:bodyPr wrap="square">
            <a:spAutoFit/>
          </a:bodyPr>
          <a:lstStyle/>
          <a:p>
            <a:pPr marL="617220" lvl="2" indent="-342900">
              <a:buFont typeface="Arial" panose="020B0604020202020204" pitchFamily="34" charset="0"/>
              <a:buChar char="•"/>
            </a:pPr>
            <a:r>
              <a:rPr lang="en-GB" sz="3200" dirty="0" smtClean="0">
                <a:latin typeface="+mj-lt"/>
              </a:rPr>
              <a:t>Main Learning Objective</a:t>
            </a:r>
          </a:p>
          <a:p>
            <a:pPr marL="274320" lvl="2"/>
            <a:endParaRPr lang="en-GB" sz="3200" dirty="0">
              <a:latin typeface="+mj-lt"/>
            </a:endParaRPr>
          </a:p>
          <a:p>
            <a:pPr marL="617220" lvl="2" indent="-342900">
              <a:buFont typeface="Arial" panose="020B0604020202020204" pitchFamily="34" charset="0"/>
              <a:buChar char="•"/>
            </a:pPr>
            <a:r>
              <a:rPr lang="en-GB" sz="3200" dirty="0" smtClean="0">
                <a:latin typeface="+mj-lt"/>
              </a:rPr>
              <a:t>Effect on Career Objective</a:t>
            </a:r>
          </a:p>
          <a:p>
            <a:pPr marL="274320" lvl="2"/>
            <a:endParaRPr lang="en-GB" sz="3200" dirty="0">
              <a:latin typeface="+mj-lt"/>
            </a:endParaRPr>
          </a:p>
          <a:p>
            <a:pPr marL="617220" lvl="2" indent="-342900">
              <a:buFont typeface="Arial" panose="020B0604020202020204" pitchFamily="34" charset="0"/>
              <a:buChar char="•"/>
            </a:pPr>
            <a:r>
              <a:rPr lang="en-GB" sz="3200" dirty="0" smtClean="0">
                <a:latin typeface="+mj-lt"/>
              </a:rPr>
              <a:t>Motivators</a:t>
            </a:r>
          </a:p>
          <a:p>
            <a:pPr marL="617220" lvl="2" indent="-342900">
              <a:buFont typeface="Arial" panose="020B0604020202020204" pitchFamily="34" charset="0"/>
              <a:buChar char="•"/>
            </a:pPr>
            <a:endParaRPr lang="en-GB" sz="3200" dirty="0">
              <a:latin typeface="+mj-lt"/>
            </a:endParaRPr>
          </a:p>
          <a:p>
            <a:pPr marL="617220" lvl="2" indent="-342900">
              <a:buFont typeface="Arial" panose="020B0604020202020204" pitchFamily="34" charset="0"/>
              <a:buChar char="•"/>
            </a:pPr>
            <a:r>
              <a:rPr lang="en-GB" sz="3200" dirty="0" smtClean="0">
                <a:latin typeface="+mj-lt"/>
              </a:rPr>
              <a:t>Relevant Academic Programs</a:t>
            </a:r>
            <a:endParaRPr lang="en-GB" sz="3200" dirty="0">
              <a:latin typeface="+mj-lt"/>
            </a:endParaRPr>
          </a:p>
        </p:txBody>
      </p:sp>
    </p:spTree>
    <p:extLst>
      <p:ext uri="{BB962C8B-B14F-4D97-AF65-F5344CB8AC3E}">
        <p14:creationId xmlns:p14="http://schemas.microsoft.com/office/powerpoint/2010/main" val="370767609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dirty="0" smtClean="0">
                <a:solidFill>
                  <a:srgbClr val="C00000"/>
                </a:solidFill>
              </a:rPr>
              <a:t>Personal Awareness</a:t>
            </a:r>
            <a:endParaRPr lang="en-US" dirty="0" smtClean="0">
              <a:solidFill>
                <a:srgbClr val="C00000"/>
              </a:solidFill>
            </a:endParaRPr>
          </a:p>
        </p:txBody>
      </p:sp>
      <p:sp>
        <p:nvSpPr>
          <p:cNvPr id="5" name="Content Placeholder 4"/>
          <p:cNvSpPr>
            <a:spLocks noGrp="1"/>
          </p:cNvSpPr>
          <p:nvPr>
            <p:ph sz="quarter" idx="15"/>
          </p:nvPr>
        </p:nvSpPr>
        <p:spPr>
          <a:xfrm>
            <a:off x="3276600" y="1340768"/>
            <a:ext cx="5334000" cy="4419600"/>
          </a:xfrm>
        </p:spPr>
        <p:txBody>
          <a:bodyPr/>
          <a:lstStyle/>
          <a:p>
            <a:pPr indent="0"/>
            <a:r>
              <a:rPr lang="en-US" sz="2400" b="1" i="1" dirty="0" smtClean="0">
                <a:solidFill>
                  <a:schemeClr val="tx2"/>
                </a:solidFill>
              </a:rPr>
              <a:t>Build Accounting Knowledge:</a:t>
            </a:r>
            <a:endParaRPr lang="en-US" sz="2400" b="1" i="1" dirty="0">
              <a:solidFill>
                <a:schemeClr val="tx2"/>
              </a:solidFill>
            </a:endParaRPr>
          </a:p>
          <a:p>
            <a:r>
              <a:rPr lang="en-US" dirty="0" smtClean="0"/>
              <a:t>Met through experiences in engagements, particularly in Planning where I had to develop audit strategies and define testing requirements.</a:t>
            </a:r>
            <a:endParaRPr lang="en-US" dirty="0"/>
          </a:p>
          <a:p>
            <a:r>
              <a:rPr lang="en-US" sz="2400" b="1" i="1" dirty="0" smtClean="0">
                <a:solidFill>
                  <a:schemeClr val="tx2"/>
                </a:solidFill>
              </a:rPr>
              <a:t>Develop Professional Network/Learn about </a:t>
            </a:r>
            <a:r>
              <a:rPr lang="en-US" sz="2400" b="1" i="1" dirty="0" err="1" smtClean="0">
                <a:solidFill>
                  <a:schemeClr val="tx2"/>
                </a:solidFill>
              </a:rPr>
              <a:t>LoS</a:t>
            </a:r>
            <a:endParaRPr lang="en-US" sz="2400" b="1" i="1" dirty="0" smtClean="0">
              <a:solidFill>
                <a:schemeClr val="tx2"/>
              </a:solidFill>
            </a:endParaRPr>
          </a:p>
          <a:p>
            <a:pPr indent="0"/>
            <a:r>
              <a:rPr lang="en-US" dirty="0" smtClean="0"/>
              <a:t>Met with Managers and Partners from varying industries such as Cannabis, Forestry, Technology, Mining. Also, met members of different service lines including Tax, Deals, and Risk Assurance.</a:t>
            </a:r>
            <a:endParaRPr lang="en-US" dirty="0"/>
          </a:p>
        </p:txBody>
      </p:sp>
      <p:sp>
        <p:nvSpPr>
          <p:cNvPr id="6" name="Text Placeholder 5"/>
          <p:cNvSpPr>
            <a:spLocks noGrp="1"/>
          </p:cNvSpPr>
          <p:nvPr>
            <p:ph type="body" sz="quarter" idx="16"/>
          </p:nvPr>
        </p:nvSpPr>
        <p:spPr>
          <a:xfrm>
            <a:off x="533400" y="1340768"/>
            <a:ext cx="2590800" cy="2130552"/>
          </a:xfrm>
        </p:spPr>
        <p:txBody>
          <a:bodyPr/>
          <a:lstStyle/>
          <a:p>
            <a:r>
              <a:rPr lang="en-US" dirty="0" smtClean="0"/>
              <a:t>Main Learning Objectives:</a:t>
            </a:r>
          </a:p>
          <a:p>
            <a:pPr marL="68580" indent="-342900">
              <a:buFont typeface="Arial" panose="020B0604020202020204" pitchFamily="34" charset="0"/>
              <a:buChar char="•"/>
            </a:pPr>
            <a:r>
              <a:rPr lang="en-US" dirty="0" smtClean="0">
                <a:solidFill>
                  <a:schemeClr val="tx1"/>
                </a:solidFill>
              </a:rPr>
              <a:t>Build Accounting Knowledge</a:t>
            </a:r>
          </a:p>
          <a:p>
            <a:pPr marL="68580" indent="-342900">
              <a:buFont typeface="Arial" panose="020B0604020202020204" pitchFamily="34" charset="0"/>
              <a:buChar char="•"/>
            </a:pPr>
            <a:r>
              <a:rPr lang="en-US" dirty="0" smtClean="0">
                <a:solidFill>
                  <a:schemeClr val="tx1"/>
                </a:solidFill>
              </a:rPr>
              <a:t>Develop Professional Network</a:t>
            </a:r>
          </a:p>
          <a:p>
            <a:pPr marL="68580" indent="-342900">
              <a:buFont typeface="Arial" panose="020B0604020202020204" pitchFamily="34" charset="0"/>
              <a:buChar char="•"/>
            </a:pPr>
            <a:r>
              <a:rPr lang="en-US" dirty="0" smtClean="0">
                <a:solidFill>
                  <a:schemeClr val="tx1"/>
                </a:solidFill>
              </a:rPr>
              <a:t>Learn about Lines of Service</a:t>
            </a:r>
            <a:endParaRPr lang="en-US" dirty="0">
              <a:solidFill>
                <a:schemeClr val="tx1"/>
              </a:solidFill>
            </a:endParaRPr>
          </a:p>
        </p:txBody>
      </p:sp>
      <p:sp>
        <p:nvSpPr>
          <p:cNvPr id="4" name="Footer Placeholder 3"/>
          <p:cNvSpPr>
            <a:spLocks noGrp="1"/>
          </p:cNvSpPr>
          <p:nvPr>
            <p:ph type="ftr" sz="quarter" idx="3"/>
          </p:nvPr>
        </p:nvSpPr>
        <p:spPr>
          <a:xfrm>
            <a:off x="533400" y="6324600"/>
            <a:ext cx="5260975" cy="150813"/>
          </a:xfrm>
        </p:spPr>
        <p:txBody>
          <a:bodyPr/>
          <a:lstStyle/>
          <a:p>
            <a:r>
              <a:rPr lang="en-GB" dirty="0" smtClean="0"/>
              <a:t>Coop 3150 Final Report</a:t>
            </a:r>
            <a:endParaRPr lang="en-GB" dirty="0"/>
          </a:p>
        </p:txBody>
      </p:sp>
      <p:sp>
        <p:nvSpPr>
          <p:cNvPr id="2" name="Slide Number Placeholder 1"/>
          <p:cNvSpPr>
            <a:spLocks noGrp="1"/>
          </p:cNvSpPr>
          <p:nvPr>
            <p:ph type="sldNum" sz="quarter" idx="4"/>
          </p:nvPr>
        </p:nvSpPr>
        <p:spPr>
          <a:xfrm>
            <a:off x="7616825" y="6477000"/>
            <a:ext cx="1527175" cy="152400"/>
          </a:xfrm>
        </p:spPr>
        <p:txBody>
          <a:bodyPr/>
          <a:lstStyle/>
          <a:p>
            <a:fld id="{EF906895-1838-4BA9-A74F-D2411E6C873A}" type="slidenum">
              <a:rPr lang="en-GB" smtClean="0"/>
              <a:pPr/>
              <a:t>17</a:t>
            </a:fld>
            <a:endParaRPr lang="en-GB"/>
          </a:p>
        </p:txBody>
      </p:sp>
      <p:sp>
        <p:nvSpPr>
          <p:cNvPr id="3" name="Date Placeholder 2"/>
          <p:cNvSpPr>
            <a:spLocks noGrp="1"/>
          </p:cNvSpPr>
          <p:nvPr>
            <p:ph type="dt" sz="half" idx="2"/>
          </p:nvPr>
        </p:nvSpPr>
        <p:spPr>
          <a:xfrm>
            <a:off x="7452320" y="6323013"/>
            <a:ext cx="1524000" cy="152400"/>
          </a:xfrm>
        </p:spPr>
        <p:txBody>
          <a:bodyPr/>
          <a:lstStyle/>
          <a:p>
            <a:r>
              <a:rPr lang="en-GB" dirty="0" smtClean="0"/>
              <a:t>Summer 2018</a:t>
            </a:r>
            <a:endParaRPr lang="en-GB" dirty="0"/>
          </a:p>
        </p:txBody>
      </p:sp>
    </p:spTree>
    <p:extLst>
      <p:ext uri="{BB962C8B-B14F-4D97-AF65-F5344CB8AC3E}">
        <p14:creationId xmlns:p14="http://schemas.microsoft.com/office/powerpoint/2010/main" val="15595327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dirty="0" smtClean="0">
                <a:solidFill>
                  <a:srgbClr val="C00000"/>
                </a:solidFill>
              </a:rPr>
              <a:t>Personal Awareness</a:t>
            </a:r>
            <a:endParaRPr lang="en-US" dirty="0" smtClean="0">
              <a:solidFill>
                <a:srgbClr val="C00000"/>
              </a:solidFill>
            </a:endParaRPr>
          </a:p>
        </p:txBody>
      </p:sp>
      <p:sp>
        <p:nvSpPr>
          <p:cNvPr id="5" name="Content Placeholder 4"/>
          <p:cNvSpPr>
            <a:spLocks noGrp="1"/>
          </p:cNvSpPr>
          <p:nvPr>
            <p:ph sz="quarter" idx="15"/>
          </p:nvPr>
        </p:nvSpPr>
        <p:spPr>
          <a:xfrm>
            <a:off x="3276600" y="1340768"/>
            <a:ext cx="5334000" cy="4419600"/>
          </a:xfrm>
        </p:spPr>
        <p:txBody>
          <a:bodyPr/>
          <a:lstStyle/>
          <a:p>
            <a:pPr indent="0"/>
            <a:r>
              <a:rPr lang="en-US" sz="2400" b="1" i="1" dirty="0" smtClean="0">
                <a:solidFill>
                  <a:schemeClr val="tx2"/>
                </a:solidFill>
              </a:rPr>
              <a:t>Pathways:</a:t>
            </a:r>
          </a:p>
          <a:p>
            <a:pPr indent="0"/>
            <a:r>
              <a:rPr lang="en-US" dirty="0"/>
              <a:t>As a </a:t>
            </a:r>
            <a:r>
              <a:rPr lang="en-US" dirty="0" smtClean="0"/>
              <a:t>result of my coop experiences, I’ve come to find Pathways, a rotational program for Assurance and Risk Assurance, as the most appealing. I got word from multiple partners and seniors that this program is indicative of the role most associates will have in the future.</a:t>
            </a:r>
            <a:endParaRPr lang="en-US" dirty="0"/>
          </a:p>
          <a:p>
            <a:pPr indent="0"/>
            <a:r>
              <a:rPr lang="en-US" sz="2400" b="1" i="1" dirty="0">
                <a:solidFill>
                  <a:schemeClr val="tx2"/>
                </a:solidFill>
              </a:rPr>
              <a:t>Deals:</a:t>
            </a:r>
          </a:p>
          <a:p>
            <a:pPr indent="0"/>
            <a:r>
              <a:rPr lang="en-US" dirty="0" smtClean="0"/>
              <a:t>After holding discussions with members of the Deals team, I’ve developed an interesting in joining the Transaction Advisory subgroup of the deals team after I’ve obtained my CPA. It would be an interview process and would align me with pursuing my </a:t>
            </a:r>
            <a:r>
              <a:rPr lang="en-US" dirty="0" err="1" smtClean="0"/>
              <a:t>CBV</a:t>
            </a:r>
            <a:r>
              <a:rPr lang="en-US" dirty="0" smtClean="0"/>
              <a:t> or CFA designation.</a:t>
            </a:r>
            <a:endParaRPr lang="en-US" dirty="0"/>
          </a:p>
        </p:txBody>
      </p:sp>
      <p:sp>
        <p:nvSpPr>
          <p:cNvPr id="6" name="Text Placeholder 5"/>
          <p:cNvSpPr>
            <a:spLocks noGrp="1"/>
          </p:cNvSpPr>
          <p:nvPr>
            <p:ph type="body" sz="quarter" idx="16"/>
          </p:nvPr>
        </p:nvSpPr>
        <p:spPr>
          <a:xfrm>
            <a:off x="533400" y="1340768"/>
            <a:ext cx="2590800" cy="2130552"/>
          </a:xfrm>
        </p:spPr>
        <p:txBody>
          <a:bodyPr/>
          <a:lstStyle/>
          <a:p>
            <a:r>
              <a:rPr lang="en-US" dirty="0" smtClean="0"/>
              <a:t>Effect on Career Objectives:</a:t>
            </a:r>
          </a:p>
        </p:txBody>
      </p:sp>
      <p:sp>
        <p:nvSpPr>
          <p:cNvPr id="4" name="Footer Placeholder 3"/>
          <p:cNvSpPr>
            <a:spLocks noGrp="1"/>
          </p:cNvSpPr>
          <p:nvPr>
            <p:ph type="ftr" sz="quarter" idx="3"/>
          </p:nvPr>
        </p:nvSpPr>
        <p:spPr>
          <a:xfrm>
            <a:off x="533400" y="6324600"/>
            <a:ext cx="5260975" cy="150813"/>
          </a:xfrm>
        </p:spPr>
        <p:txBody>
          <a:bodyPr/>
          <a:lstStyle/>
          <a:p>
            <a:r>
              <a:rPr lang="en-GB" dirty="0" smtClean="0"/>
              <a:t>Coop 3150 Final Report</a:t>
            </a:r>
            <a:endParaRPr lang="en-GB" dirty="0"/>
          </a:p>
        </p:txBody>
      </p:sp>
      <p:sp>
        <p:nvSpPr>
          <p:cNvPr id="2" name="Slide Number Placeholder 1"/>
          <p:cNvSpPr>
            <a:spLocks noGrp="1"/>
          </p:cNvSpPr>
          <p:nvPr>
            <p:ph type="sldNum" sz="quarter" idx="4"/>
          </p:nvPr>
        </p:nvSpPr>
        <p:spPr>
          <a:xfrm>
            <a:off x="7616825" y="6477000"/>
            <a:ext cx="1527175" cy="152400"/>
          </a:xfrm>
        </p:spPr>
        <p:txBody>
          <a:bodyPr/>
          <a:lstStyle/>
          <a:p>
            <a:fld id="{EF906895-1838-4BA9-A74F-D2411E6C873A}" type="slidenum">
              <a:rPr lang="en-GB" smtClean="0"/>
              <a:pPr/>
              <a:t>18</a:t>
            </a:fld>
            <a:endParaRPr lang="en-GB"/>
          </a:p>
        </p:txBody>
      </p:sp>
      <p:sp>
        <p:nvSpPr>
          <p:cNvPr id="3" name="Date Placeholder 2"/>
          <p:cNvSpPr>
            <a:spLocks noGrp="1"/>
          </p:cNvSpPr>
          <p:nvPr>
            <p:ph type="dt" sz="half" idx="2"/>
          </p:nvPr>
        </p:nvSpPr>
        <p:spPr>
          <a:xfrm>
            <a:off x="7452320" y="6323013"/>
            <a:ext cx="1524000" cy="152400"/>
          </a:xfrm>
        </p:spPr>
        <p:txBody>
          <a:bodyPr/>
          <a:lstStyle/>
          <a:p>
            <a:r>
              <a:rPr lang="en-GB" dirty="0" smtClean="0"/>
              <a:t>Summer 2018</a:t>
            </a:r>
            <a:endParaRPr lang="en-GB" dirty="0"/>
          </a:p>
        </p:txBody>
      </p:sp>
    </p:spTree>
    <p:extLst>
      <p:ext uri="{BB962C8B-B14F-4D97-AF65-F5344CB8AC3E}">
        <p14:creationId xmlns:p14="http://schemas.microsoft.com/office/powerpoint/2010/main" val="181677268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dirty="0" smtClean="0">
                <a:solidFill>
                  <a:srgbClr val="C00000"/>
                </a:solidFill>
              </a:rPr>
              <a:t>Personal Awareness</a:t>
            </a:r>
            <a:endParaRPr lang="en-US" dirty="0" smtClean="0">
              <a:solidFill>
                <a:srgbClr val="C00000"/>
              </a:solidFill>
            </a:endParaRPr>
          </a:p>
        </p:txBody>
      </p:sp>
      <p:sp>
        <p:nvSpPr>
          <p:cNvPr id="5" name="Content Placeholder 4"/>
          <p:cNvSpPr>
            <a:spLocks noGrp="1"/>
          </p:cNvSpPr>
          <p:nvPr>
            <p:ph sz="quarter" idx="15"/>
          </p:nvPr>
        </p:nvSpPr>
        <p:spPr>
          <a:xfrm>
            <a:off x="3276600" y="1340768"/>
            <a:ext cx="5334000" cy="4419600"/>
          </a:xfrm>
        </p:spPr>
        <p:txBody>
          <a:bodyPr/>
          <a:lstStyle/>
          <a:p>
            <a:pPr indent="0"/>
            <a:r>
              <a:rPr lang="en-US" sz="2400" b="1" i="1" dirty="0" smtClean="0">
                <a:solidFill>
                  <a:schemeClr val="tx2"/>
                </a:solidFill>
              </a:rPr>
              <a:t>Challenging Work:</a:t>
            </a:r>
          </a:p>
          <a:p>
            <a:pPr indent="0"/>
            <a:r>
              <a:rPr lang="en-US" dirty="0" smtClean="0"/>
              <a:t>The most fun I’ve had is during engagements like Planning and First-Year Audits where I have to really think through my actions and develop methodologies.</a:t>
            </a:r>
            <a:endParaRPr lang="en-US" dirty="0"/>
          </a:p>
          <a:p>
            <a:pPr indent="0"/>
            <a:r>
              <a:rPr lang="en-US" sz="2400" b="1" i="1" dirty="0" smtClean="0">
                <a:solidFill>
                  <a:schemeClr val="tx2"/>
                </a:solidFill>
              </a:rPr>
              <a:t>Interesting Team:</a:t>
            </a:r>
            <a:endParaRPr lang="en-US" sz="2400" b="1" i="1" dirty="0">
              <a:solidFill>
                <a:schemeClr val="tx2"/>
              </a:solidFill>
            </a:endParaRPr>
          </a:p>
          <a:p>
            <a:pPr indent="0"/>
            <a:r>
              <a:rPr lang="en-US" dirty="0" smtClean="0"/>
              <a:t>I’ve found team dynamic to also be a big motivator. When I’m on a team with people that have humorous and keen personalities, I tend to enjoy those atmospheres the most.</a:t>
            </a:r>
            <a:endParaRPr lang="en-US" dirty="0"/>
          </a:p>
        </p:txBody>
      </p:sp>
      <p:sp>
        <p:nvSpPr>
          <p:cNvPr id="6" name="Text Placeholder 5"/>
          <p:cNvSpPr>
            <a:spLocks noGrp="1"/>
          </p:cNvSpPr>
          <p:nvPr>
            <p:ph type="body" sz="quarter" idx="16"/>
          </p:nvPr>
        </p:nvSpPr>
        <p:spPr>
          <a:xfrm>
            <a:off x="533400" y="1340768"/>
            <a:ext cx="2590800" cy="2130552"/>
          </a:xfrm>
        </p:spPr>
        <p:txBody>
          <a:bodyPr/>
          <a:lstStyle/>
          <a:p>
            <a:r>
              <a:rPr lang="en-US" dirty="0" smtClean="0"/>
              <a:t>Motivation:</a:t>
            </a:r>
          </a:p>
          <a:p>
            <a:r>
              <a:rPr lang="en-US" dirty="0" smtClean="0">
                <a:solidFill>
                  <a:schemeClr val="tx1"/>
                </a:solidFill>
              </a:rPr>
              <a:t>Challenging work</a:t>
            </a:r>
          </a:p>
          <a:p>
            <a:r>
              <a:rPr lang="en-US" dirty="0" smtClean="0">
                <a:solidFill>
                  <a:schemeClr val="tx1"/>
                </a:solidFill>
              </a:rPr>
              <a:t>Interesting Team</a:t>
            </a:r>
          </a:p>
        </p:txBody>
      </p:sp>
      <p:sp>
        <p:nvSpPr>
          <p:cNvPr id="4" name="Footer Placeholder 3"/>
          <p:cNvSpPr>
            <a:spLocks noGrp="1"/>
          </p:cNvSpPr>
          <p:nvPr>
            <p:ph type="ftr" sz="quarter" idx="3"/>
          </p:nvPr>
        </p:nvSpPr>
        <p:spPr>
          <a:xfrm>
            <a:off x="533400" y="6324600"/>
            <a:ext cx="5260975" cy="150813"/>
          </a:xfrm>
        </p:spPr>
        <p:txBody>
          <a:bodyPr/>
          <a:lstStyle/>
          <a:p>
            <a:r>
              <a:rPr lang="en-GB" dirty="0" smtClean="0"/>
              <a:t>Coop 3150 Final Report</a:t>
            </a:r>
            <a:endParaRPr lang="en-GB" dirty="0"/>
          </a:p>
        </p:txBody>
      </p:sp>
      <p:sp>
        <p:nvSpPr>
          <p:cNvPr id="2" name="Slide Number Placeholder 1"/>
          <p:cNvSpPr>
            <a:spLocks noGrp="1"/>
          </p:cNvSpPr>
          <p:nvPr>
            <p:ph type="sldNum" sz="quarter" idx="4"/>
          </p:nvPr>
        </p:nvSpPr>
        <p:spPr>
          <a:xfrm>
            <a:off x="7616825" y="6477000"/>
            <a:ext cx="1527175" cy="152400"/>
          </a:xfrm>
        </p:spPr>
        <p:txBody>
          <a:bodyPr/>
          <a:lstStyle/>
          <a:p>
            <a:fld id="{EF906895-1838-4BA9-A74F-D2411E6C873A}" type="slidenum">
              <a:rPr lang="en-GB" smtClean="0"/>
              <a:pPr/>
              <a:t>19</a:t>
            </a:fld>
            <a:endParaRPr lang="en-GB"/>
          </a:p>
        </p:txBody>
      </p:sp>
      <p:sp>
        <p:nvSpPr>
          <p:cNvPr id="3" name="Date Placeholder 2"/>
          <p:cNvSpPr>
            <a:spLocks noGrp="1"/>
          </p:cNvSpPr>
          <p:nvPr>
            <p:ph type="dt" sz="half" idx="2"/>
          </p:nvPr>
        </p:nvSpPr>
        <p:spPr>
          <a:xfrm>
            <a:off x="7452320" y="6323013"/>
            <a:ext cx="1524000" cy="152400"/>
          </a:xfrm>
        </p:spPr>
        <p:txBody>
          <a:bodyPr/>
          <a:lstStyle/>
          <a:p>
            <a:r>
              <a:rPr lang="en-GB" dirty="0" smtClean="0"/>
              <a:t>Summer 2018</a:t>
            </a:r>
            <a:endParaRPr lang="en-GB" dirty="0"/>
          </a:p>
        </p:txBody>
      </p:sp>
    </p:spTree>
    <p:extLst>
      <p:ext uri="{BB962C8B-B14F-4D97-AF65-F5344CB8AC3E}">
        <p14:creationId xmlns:p14="http://schemas.microsoft.com/office/powerpoint/2010/main" val="120860173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Table of Contents</a:t>
            </a:r>
            <a:endParaRPr lang="en-GB" dirty="0"/>
          </a:p>
        </p:txBody>
      </p:sp>
      <p:sp>
        <p:nvSpPr>
          <p:cNvPr id="3" name="Content Placeholder 2"/>
          <p:cNvSpPr>
            <a:spLocks noGrp="1"/>
          </p:cNvSpPr>
          <p:nvPr>
            <p:ph sz="quarter" idx="15"/>
          </p:nvPr>
        </p:nvSpPr>
        <p:spPr/>
        <p:txBody>
          <a:bodyPr/>
          <a:lstStyle/>
          <a:p>
            <a:pPr marL="68580" indent="-342900">
              <a:buFont typeface="Arial" panose="020B0604020202020204" pitchFamily="34" charset="0"/>
              <a:buChar char="•"/>
            </a:pPr>
            <a:r>
              <a:rPr lang="en-GB" sz="2400" dirty="0" smtClean="0"/>
              <a:t>Introduction</a:t>
            </a:r>
            <a:endParaRPr lang="en-GB" sz="2400" dirty="0" smtClean="0"/>
          </a:p>
          <a:p>
            <a:pPr marL="68580" indent="-342900">
              <a:buFont typeface="Arial" panose="020B0604020202020204" pitchFamily="34" charset="0"/>
              <a:buChar char="•"/>
            </a:pPr>
            <a:r>
              <a:rPr lang="en-GB" sz="2400" dirty="0" smtClean="0"/>
              <a:t>The Discussion</a:t>
            </a:r>
          </a:p>
          <a:p>
            <a:pPr marL="617220" lvl="2" indent="-342900">
              <a:buFont typeface="Arial" panose="020B0604020202020204" pitchFamily="34" charset="0"/>
              <a:buChar char="•"/>
            </a:pPr>
            <a:r>
              <a:rPr lang="en-GB" sz="2400" dirty="0" smtClean="0"/>
              <a:t>Work Term Description</a:t>
            </a:r>
          </a:p>
          <a:p>
            <a:pPr marL="617220" lvl="2" indent="-342900">
              <a:buFont typeface="Arial" panose="020B0604020202020204" pitchFamily="34" charset="0"/>
              <a:buChar char="•"/>
            </a:pPr>
            <a:r>
              <a:rPr lang="en-GB" sz="2400" dirty="0" smtClean="0"/>
              <a:t>Description of Department</a:t>
            </a:r>
          </a:p>
          <a:p>
            <a:pPr marL="617220" lvl="2" indent="-342900">
              <a:buFont typeface="Arial" panose="020B0604020202020204" pitchFamily="34" charset="0"/>
              <a:buChar char="•"/>
            </a:pPr>
            <a:r>
              <a:rPr lang="en-GB" sz="2400" dirty="0" smtClean="0"/>
              <a:t>Description of Responsibilities</a:t>
            </a:r>
            <a:endParaRPr lang="en-GB" sz="2400" dirty="0" smtClean="0"/>
          </a:p>
          <a:p>
            <a:pPr marL="68580" indent="-342900">
              <a:buFont typeface="Arial" panose="020B0604020202020204" pitchFamily="34" charset="0"/>
              <a:buChar char="•"/>
            </a:pPr>
            <a:r>
              <a:rPr lang="en-GB" sz="2400" dirty="0" smtClean="0"/>
              <a:t>The Interview Process</a:t>
            </a:r>
            <a:endParaRPr lang="en-GB" sz="2400" dirty="0"/>
          </a:p>
          <a:p>
            <a:pPr marL="68580" indent="-342900">
              <a:buFont typeface="Arial" panose="020B0604020202020204" pitchFamily="34" charset="0"/>
              <a:buChar char="•"/>
            </a:pPr>
            <a:r>
              <a:rPr lang="en-GB" sz="2400" dirty="0" smtClean="0"/>
              <a:t>Personal Awareness</a:t>
            </a:r>
            <a:endParaRPr lang="en-GB" sz="2400" dirty="0" smtClean="0"/>
          </a:p>
          <a:p>
            <a:pPr marL="68580" indent="-342900">
              <a:buFont typeface="Arial" panose="020B0604020202020204" pitchFamily="34" charset="0"/>
              <a:buChar char="•"/>
            </a:pPr>
            <a:r>
              <a:rPr lang="en-GB" sz="2400" dirty="0" smtClean="0"/>
              <a:t>Conclusion</a:t>
            </a:r>
          </a:p>
          <a:p>
            <a:pPr marL="68580" indent="-342900">
              <a:buFont typeface="Arial" panose="020B0604020202020204" pitchFamily="34" charset="0"/>
              <a:buChar char="•"/>
            </a:pPr>
            <a:r>
              <a:rPr lang="en-GB" sz="2400" dirty="0" smtClean="0"/>
              <a:t>Appendix</a:t>
            </a:r>
            <a:endParaRPr lang="en-GB" sz="2400" dirty="0" smtClean="0"/>
          </a:p>
          <a:p>
            <a:pPr marL="68580" indent="-342900">
              <a:buFont typeface="Arial" panose="020B0604020202020204" pitchFamily="34" charset="0"/>
              <a:buChar char="•"/>
            </a:pPr>
            <a:endParaRPr lang="en-GB" dirty="0"/>
          </a:p>
        </p:txBody>
      </p:sp>
      <p:sp>
        <p:nvSpPr>
          <p:cNvPr id="4" name="Slide Number Placeholder 3"/>
          <p:cNvSpPr>
            <a:spLocks noGrp="1"/>
          </p:cNvSpPr>
          <p:nvPr>
            <p:ph type="sldNum" sz="quarter" idx="4294967295"/>
          </p:nvPr>
        </p:nvSpPr>
        <p:spPr>
          <a:xfrm>
            <a:off x="7616825" y="6477000"/>
            <a:ext cx="1527175" cy="152400"/>
          </a:xfrm>
          <a:prstGeom prst="rect">
            <a:avLst/>
          </a:prstGeom>
        </p:spPr>
        <p:txBody>
          <a:bodyPr/>
          <a:lstStyle/>
          <a:p>
            <a:fld id="{EF906895-1838-4BA9-A74F-D2411E6C873A}" type="slidenum">
              <a:rPr lang="en-GB" smtClean="0"/>
              <a:pPr/>
              <a:t>2</a:t>
            </a:fld>
            <a:endParaRPr lang="en-GB"/>
          </a:p>
        </p:txBody>
      </p:sp>
      <p:sp>
        <p:nvSpPr>
          <p:cNvPr id="5" name="Date Placeholder 4"/>
          <p:cNvSpPr>
            <a:spLocks noGrp="1"/>
          </p:cNvSpPr>
          <p:nvPr>
            <p:ph type="dt" sz="half" idx="4294967295"/>
          </p:nvPr>
        </p:nvSpPr>
        <p:spPr>
          <a:xfrm>
            <a:off x="7620000" y="6324600"/>
            <a:ext cx="1524000" cy="152400"/>
          </a:xfrm>
          <a:prstGeom prst="rect">
            <a:avLst/>
          </a:prstGeom>
        </p:spPr>
        <p:txBody>
          <a:bodyPr/>
          <a:lstStyle/>
          <a:p>
            <a:r>
              <a:rPr lang="en-GB" smtClean="0"/>
              <a:t>May 2017</a:t>
            </a:r>
            <a:endParaRPr lang="en-GB"/>
          </a:p>
        </p:txBody>
      </p:sp>
      <p:sp>
        <p:nvSpPr>
          <p:cNvPr id="6" name="Footer Placeholder 5"/>
          <p:cNvSpPr>
            <a:spLocks noGrp="1"/>
          </p:cNvSpPr>
          <p:nvPr>
            <p:ph type="ftr" sz="quarter" idx="4294967295"/>
          </p:nvPr>
        </p:nvSpPr>
        <p:spPr>
          <a:xfrm>
            <a:off x="0" y="6324600"/>
            <a:ext cx="5260975" cy="150813"/>
          </a:xfrm>
        </p:spPr>
        <p:txBody>
          <a:bodyPr/>
          <a:lstStyle/>
          <a:p>
            <a:r>
              <a:rPr lang="en-GB" smtClean="0"/>
              <a:t>PowerPoint Training</a:t>
            </a:r>
            <a:endParaRPr lang="en-GB"/>
          </a:p>
        </p:txBody>
      </p:sp>
    </p:spTree>
    <p:extLst>
      <p:ext uri="{BB962C8B-B14F-4D97-AF65-F5344CB8AC3E}">
        <p14:creationId xmlns:p14="http://schemas.microsoft.com/office/powerpoint/2010/main" val="410915328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dirty="0" smtClean="0">
                <a:solidFill>
                  <a:srgbClr val="C00000"/>
                </a:solidFill>
              </a:rPr>
              <a:t>Personal Awareness</a:t>
            </a:r>
            <a:endParaRPr lang="en-US" dirty="0" smtClean="0">
              <a:solidFill>
                <a:srgbClr val="C00000"/>
              </a:solidFill>
            </a:endParaRPr>
          </a:p>
        </p:txBody>
      </p:sp>
      <p:sp>
        <p:nvSpPr>
          <p:cNvPr id="5" name="Content Placeholder 4"/>
          <p:cNvSpPr>
            <a:spLocks noGrp="1"/>
          </p:cNvSpPr>
          <p:nvPr>
            <p:ph sz="quarter" idx="15"/>
          </p:nvPr>
        </p:nvSpPr>
        <p:spPr>
          <a:xfrm>
            <a:off x="3211215" y="1186781"/>
            <a:ext cx="5334000" cy="5288632"/>
          </a:xfrm>
        </p:spPr>
        <p:txBody>
          <a:bodyPr/>
          <a:lstStyle/>
          <a:p>
            <a:pPr indent="0"/>
            <a:r>
              <a:rPr lang="en-US" sz="2400" b="1" i="1" dirty="0" smtClean="0">
                <a:solidFill>
                  <a:schemeClr val="tx2"/>
                </a:solidFill>
              </a:rPr>
              <a:t>ACCT 3444 (Auditing)</a:t>
            </a:r>
          </a:p>
          <a:p>
            <a:pPr indent="0"/>
            <a:r>
              <a:rPr lang="en-US" dirty="0" smtClean="0"/>
              <a:t>Many relevant concepts such as assertions, materiality, and controls.</a:t>
            </a:r>
            <a:endParaRPr lang="en-US" dirty="0"/>
          </a:p>
          <a:p>
            <a:pPr indent="0"/>
            <a:r>
              <a:rPr lang="en-US" sz="2400" b="1" i="1" dirty="0" smtClean="0">
                <a:solidFill>
                  <a:schemeClr val="tx2"/>
                </a:solidFill>
              </a:rPr>
              <a:t>ACCT 4120 (Financial Statement Presentation and Analysis)</a:t>
            </a:r>
            <a:endParaRPr lang="en-US" sz="2400" b="1" i="1" dirty="0">
              <a:solidFill>
                <a:schemeClr val="tx2"/>
              </a:solidFill>
            </a:endParaRPr>
          </a:p>
          <a:p>
            <a:pPr indent="0"/>
            <a:r>
              <a:rPr lang="en-US" dirty="0" smtClean="0"/>
              <a:t>Great for </a:t>
            </a:r>
            <a:r>
              <a:rPr lang="en-US" dirty="0" err="1" smtClean="0"/>
              <a:t>CFE</a:t>
            </a:r>
            <a:r>
              <a:rPr lang="en-US" dirty="0" smtClean="0"/>
              <a:t> prep, as well as realistic application of accounting standards. Important to understand </a:t>
            </a:r>
            <a:r>
              <a:rPr lang="en-US" dirty="0" err="1" smtClean="0"/>
              <a:t>CGAAP</a:t>
            </a:r>
            <a:r>
              <a:rPr lang="en-US" dirty="0" smtClean="0"/>
              <a:t>, </a:t>
            </a:r>
            <a:r>
              <a:rPr lang="en-US" dirty="0" err="1" smtClean="0"/>
              <a:t>ASPE</a:t>
            </a:r>
            <a:r>
              <a:rPr lang="en-US" dirty="0" smtClean="0"/>
              <a:t>, </a:t>
            </a:r>
            <a:r>
              <a:rPr lang="en-US" dirty="0" err="1" smtClean="0"/>
              <a:t>IFRS</a:t>
            </a:r>
            <a:r>
              <a:rPr lang="en-US" dirty="0" smtClean="0"/>
              <a:t>, etc.</a:t>
            </a:r>
          </a:p>
          <a:p>
            <a:pPr indent="0"/>
            <a:r>
              <a:rPr lang="en-US" sz="2400" b="1" i="1" dirty="0" err="1" smtClean="0">
                <a:solidFill>
                  <a:schemeClr val="tx2"/>
                </a:solidFill>
              </a:rPr>
              <a:t>CBSY</a:t>
            </a:r>
            <a:r>
              <a:rPr lang="en-US" sz="2400" b="1" i="1" dirty="0" smtClean="0">
                <a:solidFill>
                  <a:schemeClr val="tx2"/>
                </a:solidFill>
              </a:rPr>
              <a:t> 2306 (Accounting Systems and Advanced Reporting Applications)</a:t>
            </a:r>
          </a:p>
          <a:p>
            <a:pPr indent="0"/>
            <a:r>
              <a:rPr lang="en-US" dirty="0" smtClean="0"/>
              <a:t>Understanding of Excel functions and business processes through the lens of an accounting software is highly relevant.</a:t>
            </a:r>
            <a:endParaRPr lang="en-US" dirty="0"/>
          </a:p>
        </p:txBody>
      </p:sp>
      <p:sp>
        <p:nvSpPr>
          <p:cNvPr id="6" name="Text Placeholder 5"/>
          <p:cNvSpPr>
            <a:spLocks noGrp="1"/>
          </p:cNvSpPr>
          <p:nvPr>
            <p:ph type="body" sz="quarter" idx="16"/>
          </p:nvPr>
        </p:nvSpPr>
        <p:spPr>
          <a:xfrm>
            <a:off x="533400" y="1340768"/>
            <a:ext cx="2590800" cy="2130552"/>
          </a:xfrm>
        </p:spPr>
        <p:txBody>
          <a:bodyPr/>
          <a:lstStyle/>
          <a:p>
            <a:r>
              <a:rPr lang="en-US" dirty="0" smtClean="0"/>
              <a:t>Relevant Academic Programs:</a:t>
            </a:r>
          </a:p>
          <a:p>
            <a:r>
              <a:rPr lang="en-US" dirty="0" smtClean="0">
                <a:solidFill>
                  <a:schemeClr val="tx1"/>
                </a:solidFill>
              </a:rPr>
              <a:t>My top 3 are -</a:t>
            </a:r>
          </a:p>
          <a:p>
            <a:pPr marL="68580" indent="-342900">
              <a:buFont typeface="Arial" panose="020B0604020202020204" pitchFamily="34" charset="0"/>
              <a:buChar char="•"/>
            </a:pPr>
            <a:r>
              <a:rPr lang="en-US" dirty="0" smtClean="0">
                <a:solidFill>
                  <a:schemeClr val="tx1"/>
                </a:solidFill>
              </a:rPr>
              <a:t>ACCT 3444</a:t>
            </a:r>
          </a:p>
          <a:p>
            <a:pPr marL="68580" indent="-342900">
              <a:buFont typeface="Arial" panose="020B0604020202020204" pitchFamily="34" charset="0"/>
              <a:buChar char="•"/>
            </a:pPr>
            <a:r>
              <a:rPr lang="en-US" dirty="0" smtClean="0">
                <a:solidFill>
                  <a:schemeClr val="tx1"/>
                </a:solidFill>
              </a:rPr>
              <a:t>ACCT 4120</a:t>
            </a:r>
          </a:p>
          <a:p>
            <a:pPr marL="68580" indent="-342900">
              <a:buFont typeface="Arial" panose="020B0604020202020204" pitchFamily="34" charset="0"/>
              <a:buChar char="•"/>
            </a:pPr>
            <a:r>
              <a:rPr lang="en-US" dirty="0" err="1" smtClean="0">
                <a:solidFill>
                  <a:schemeClr val="tx1"/>
                </a:solidFill>
              </a:rPr>
              <a:t>CBSY</a:t>
            </a:r>
            <a:r>
              <a:rPr lang="en-US" dirty="0" smtClean="0">
                <a:solidFill>
                  <a:schemeClr val="tx1"/>
                </a:solidFill>
              </a:rPr>
              <a:t> 2306</a:t>
            </a:r>
          </a:p>
          <a:p>
            <a:endParaRPr lang="en-US" dirty="0" smtClean="0">
              <a:solidFill>
                <a:schemeClr val="tx1"/>
              </a:solidFill>
            </a:endParaRPr>
          </a:p>
        </p:txBody>
      </p:sp>
      <p:sp>
        <p:nvSpPr>
          <p:cNvPr id="4" name="Footer Placeholder 3"/>
          <p:cNvSpPr>
            <a:spLocks noGrp="1"/>
          </p:cNvSpPr>
          <p:nvPr>
            <p:ph type="ftr" sz="quarter" idx="3"/>
          </p:nvPr>
        </p:nvSpPr>
        <p:spPr>
          <a:xfrm>
            <a:off x="533400" y="6324600"/>
            <a:ext cx="5260975" cy="150813"/>
          </a:xfrm>
        </p:spPr>
        <p:txBody>
          <a:bodyPr/>
          <a:lstStyle/>
          <a:p>
            <a:r>
              <a:rPr lang="en-GB" dirty="0" smtClean="0"/>
              <a:t>Coop 3150 Final Report</a:t>
            </a:r>
            <a:endParaRPr lang="en-GB" dirty="0"/>
          </a:p>
        </p:txBody>
      </p:sp>
      <p:sp>
        <p:nvSpPr>
          <p:cNvPr id="2" name="Slide Number Placeholder 1"/>
          <p:cNvSpPr>
            <a:spLocks noGrp="1"/>
          </p:cNvSpPr>
          <p:nvPr>
            <p:ph type="sldNum" sz="quarter" idx="4"/>
          </p:nvPr>
        </p:nvSpPr>
        <p:spPr>
          <a:xfrm>
            <a:off x="7616825" y="6477000"/>
            <a:ext cx="1527175" cy="152400"/>
          </a:xfrm>
        </p:spPr>
        <p:txBody>
          <a:bodyPr/>
          <a:lstStyle/>
          <a:p>
            <a:fld id="{EF906895-1838-4BA9-A74F-D2411E6C873A}" type="slidenum">
              <a:rPr lang="en-GB" smtClean="0"/>
              <a:pPr/>
              <a:t>20</a:t>
            </a:fld>
            <a:endParaRPr lang="en-GB"/>
          </a:p>
        </p:txBody>
      </p:sp>
      <p:sp>
        <p:nvSpPr>
          <p:cNvPr id="3" name="Date Placeholder 2"/>
          <p:cNvSpPr>
            <a:spLocks noGrp="1"/>
          </p:cNvSpPr>
          <p:nvPr>
            <p:ph type="dt" sz="half" idx="2"/>
          </p:nvPr>
        </p:nvSpPr>
        <p:spPr>
          <a:xfrm>
            <a:off x="7452320" y="6323013"/>
            <a:ext cx="1524000" cy="152400"/>
          </a:xfrm>
        </p:spPr>
        <p:txBody>
          <a:bodyPr/>
          <a:lstStyle/>
          <a:p>
            <a:r>
              <a:rPr lang="en-GB" dirty="0" smtClean="0"/>
              <a:t>Summer 2018</a:t>
            </a:r>
            <a:endParaRPr lang="en-GB" dirty="0"/>
          </a:p>
        </p:txBody>
      </p:sp>
    </p:spTree>
    <p:extLst>
      <p:ext uri="{BB962C8B-B14F-4D97-AF65-F5344CB8AC3E}">
        <p14:creationId xmlns:p14="http://schemas.microsoft.com/office/powerpoint/2010/main" val="388258488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solidFill>
                  <a:schemeClr val="tx1"/>
                </a:solidFill>
              </a:rPr>
              <a:t>Conclusion</a:t>
            </a:r>
            <a:endParaRPr lang="en-GB" dirty="0">
              <a:solidFill>
                <a:schemeClr val="tx1"/>
              </a:solidFill>
            </a:endParaRPr>
          </a:p>
        </p:txBody>
      </p:sp>
      <p:sp>
        <p:nvSpPr>
          <p:cNvPr id="8" name="Subtitle 7"/>
          <p:cNvSpPr>
            <a:spLocks noGrp="1"/>
          </p:cNvSpPr>
          <p:nvPr>
            <p:ph sz="quarter" idx="15"/>
          </p:nvPr>
        </p:nvSpPr>
        <p:spPr>
          <a:xfrm>
            <a:off x="0" y="1905000"/>
            <a:ext cx="8077200" cy="1371600"/>
          </a:xfrm>
        </p:spPr>
        <p:txBody>
          <a:bodyPr/>
          <a:lstStyle/>
          <a:p>
            <a:endParaRPr lang="en-GB" dirty="0" smtClean="0"/>
          </a:p>
          <a:p>
            <a:endParaRPr lang="en-GB" dirty="0"/>
          </a:p>
        </p:txBody>
      </p:sp>
      <p:sp>
        <p:nvSpPr>
          <p:cNvPr id="2" name="Slide Number Placeholder 1"/>
          <p:cNvSpPr>
            <a:spLocks noGrp="1"/>
          </p:cNvSpPr>
          <p:nvPr>
            <p:ph type="sldNum" sz="quarter" idx="4"/>
          </p:nvPr>
        </p:nvSpPr>
        <p:spPr>
          <a:xfrm>
            <a:off x="7616825" y="6477000"/>
            <a:ext cx="1527175" cy="152400"/>
          </a:xfrm>
        </p:spPr>
        <p:txBody>
          <a:bodyPr/>
          <a:lstStyle/>
          <a:p>
            <a:fld id="{0E0489CC-71EC-43C8-9ECF-96B9FD0B6DCD}" type="slidenum">
              <a:rPr lang="en-GB" smtClean="0"/>
              <a:pPr/>
              <a:t>21</a:t>
            </a:fld>
            <a:endParaRPr lang="en-GB"/>
          </a:p>
        </p:txBody>
      </p:sp>
      <p:sp>
        <p:nvSpPr>
          <p:cNvPr id="3" name="Date Placeholder 2"/>
          <p:cNvSpPr>
            <a:spLocks noGrp="1"/>
          </p:cNvSpPr>
          <p:nvPr>
            <p:ph type="dt" sz="half" idx="4294967295"/>
          </p:nvPr>
        </p:nvSpPr>
        <p:spPr>
          <a:xfrm>
            <a:off x="7620000" y="6324600"/>
            <a:ext cx="1524000" cy="152400"/>
          </a:xfrm>
          <a:prstGeom prst="rect">
            <a:avLst/>
          </a:prstGeom>
        </p:spPr>
        <p:txBody>
          <a:bodyPr/>
          <a:lstStyle/>
          <a:p>
            <a:r>
              <a:rPr lang="en-GB" dirty="0" smtClean="0"/>
              <a:t>Summer 2018</a:t>
            </a:r>
            <a:endParaRPr lang="en-GB" dirty="0"/>
          </a:p>
        </p:txBody>
      </p:sp>
      <p:sp>
        <p:nvSpPr>
          <p:cNvPr id="4" name="Footer Placeholder 3"/>
          <p:cNvSpPr>
            <a:spLocks noGrp="1"/>
          </p:cNvSpPr>
          <p:nvPr>
            <p:ph type="ftr" sz="quarter" idx="4294967295"/>
          </p:nvPr>
        </p:nvSpPr>
        <p:spPr>
          <a:xfrm>
            <a:off x="0" y="6308725"/>
            <a:ext cx="5260975" cy="150813"/>
          </a:xfrm>
        </p:spPr>
        <p:txBody>
          <a:bodyPr/>
          <a:lstStyle/>
          <a:p>
            <a:r>
              <a:rPr lang="en-GB" dirty="0" smtClean="0"/>
              <a:t>Coop 3150 Final Report</a:t>
            </a:r>
            <a:endParaRPr lang="en-GB" dirty="0"/>
          </a:p>
        </p:txBody>
      </p:sp>
      <p:sp>
        <p:nvSpPr>
          <p:cNvPr id="13" name="Subtitle 1"/>
          <p:cNvSpPr txBox="1">
            <a:spLocks/>
          </p:cNvSpPr>
          <p:nvPr/>
        </p:nvSpPr>
        <p:spPr bwMode="white">
          <a:xfrm>
            <a:off x="611560" y="5164795"/>
            <a:ext cx="6912768" cy="914401"/>
          </a:xfrm>
          <a:prstGeom prst="rect">
            <a:avLst/>
          </a:prstGeom>
        </p:spPr>
        <p:txBody>
          <a:bodyPr vert="horz" lIns="0" tIns="0" rIns="0" bIns="0" rtlCol="0">
            <a:noAutofit/>
          </a:bodyPr>
          <a:lstStyle>
            <a:lvl1pPr marL="0" marR="0" indent="0" algn="l" defTabSz="914400" rtl="0" eaLnBrk="1" fontAlgn="auto" latinLnBrk="0" hangingPunct="1">
              <a:lnSpc>
                <a:spcPct val="90000"/>
              </a:lnSpc>
              <a:spcBef>
                <a:spcPts val="0"/>
              </a:spcBef>
              <a:spcAft>
                <a:spcPts val="0"/>
              </a:spcAft>
              <a:buClr>
                <a:schemeClr val="tx1"/>
              </a:buClr>
              <a:buSzTx/>
              <a:buFontTx/>
              <a:buNone/>
              <a:tabLst/>
              <a:defRPr sz="3200" kern="1200" baseline="0">
                <a:solidFill>
                  <a:schemeClr val="bg1"/>
                </a:solidFill>
                <a:latin typeface="+mj-lt"/>
                <a:ea typeface="+mn-ea"/>
                <a:cs typeface="+mn-cs"/>
              </a:defRPr>
            </a:lvl1pPr>
            <a:lvl2pPr marL="0" indent="0" algn="l" defTabSz="914400" rtl="0" eaLnBrk="1" latinLnBrk="0" hangingPunct="1">
              <a:lnSpc>
                <a:spcPct val="100000"/>
              </a:lnSpc>
              <a:spcBef>
                <a:spcPts val="0"/>
              </a:spcBef>
              <a:spcAft>
                <a:spcPts val="900"/>
              </a:spcAft>
              <a:buClr>
                <a:schemeClr val="tx1"/>
              </a:buClr>
              <a:buFont typeface="Georgia" pitchFamily="18" charset="0"/>
              <a:buNone/>
              <a:defRPr sz="1800" kern="1200">
                <a:solidFill>
                  <a:schemeClr val="bg1"/>
                </a:solidFill>
                <a:latin typeface="+mj-lt"/>
                <a:ea typeface="+mn-ea"/>
                <a:cs typeface="+mn-cs"/>
              </a:defRPr>
            </a:lvl2pPr>
            <a:lvl3pPr marL="457200" indent="0" algn="l" defTabSz="914400" rtl="0" eaLnBrk="1" latinLnBrk="0" hangingPunct="1">
              <a:lnSpc>
                <a:spcPct val="100000"/>
              </a:lnSpc>
              <a:spcBef>
                <a:spcPts val="0"/>
              </a:spcBef>
              <a:spcAft>
                <a:spcPts val="900"/>
              </a:spcAft>
              <a:buClr>
                <a:schemeClr val="tx1"/>
              </a:buClr>
              <a:buFont typeface="Georgia" pitchFamily="18" charset="0"/>
              <a:buNone/>
              <a:defRPr sz="1800" kern="1200">
                <a:solidFill>
                  <a:schemeClr val="bg1"/>
                </a:solidFill>
                <a:latin typeface="+mj-lt"/>
                <a:ea typeface="+mn-ea"/>
                <a:cs typeface="+mn-cs"/>
              </a:defRPr>
            </a:lvl3pPr>
            <a:lvl4pPr marL="914400" indent="0" algn="l" defTabSz="914400" rtl="0" eaLnBrk="1" latinLnBrk="0" hangingPunct="1">
              <a:lnSpc>
                <a:spcPct val="100000"/>
              </a:lnSpc>
              <a:spcBef>
                <a:spcPts val="0"/>
              </a:spcBef>
              <a:spcAft>
                <a:spcPts val="900"/>
              </a:spcAft>
              <a:buClr>
                <a:schemeClr val="tx1"/>
              </a:buClr>
              <a:buFont typeface="Georgia" pitchFamily="18" charset="0"/>
              <a:buNone/>
              <a:defRPr sz="1800" kern="1200">
                <a:solidFill>
                  <a:schemeClr val="bg1"/>
                </a:solidFill>
                <a:latin typeface="+mj-lt"/>
                <a:ea typeface="+mn-ea"/>
                <a:cs typeface="+mn-cs"/>
              </a:defRPr>
            </a:lvl4pPr>
            <a:lvl5pPr marL="1371600" indent="0" algn="l" defTabSz="914400" rtl="0" eaLnBrk="1" latinLnBrk="0" hangingPunct="1">
              <a:lnSpc>
                <a:spcPct val="100000"/>
              </a:lnSpc>
              <a:spcBef>
                <a:spcPts val="0"/>
              </a:spcBef>
              <a:spcAft>
                <a:spcPts val="900"/>
              </a:spcAft>
              <a:buClr>
                <a:schemeClr val="tx1"/>
              </a:buClr>
              <a:buFont typeface="Georgia" pitchFamily="18" charset="0"/>
              <a:buNone/>
              <a:defRPr sz="1800" kern="1200" baseline="0">
                <a:solidFill>
                  <a:schemeClr val="bg1"/>
                </a:solidFill>
                <a:latin typeface="+mj-lt"/>
                <a:ea typeface="+mn-ea"/>
                <a:cs typeface="+mn-cs"/>
              </a:defRPr>
            </a:lvl5pPr>
            <a:lvl6pPr marL="1828800" marR="0" indent="0" algn="l" defTabSz="914400" rtl="0" eaLnBrk="1" fontAlgn="auto" latinLnBrk="0" hangingPunct="1">
              <a:lnSpc>
                <a:spcPct val="100000"/>
              </a:lnSpc>
              <a:spcBef>
                <a:spcPts val="0"/>
              </a:spcBef>
              <a:spcAft>
                <a:spcPts val="900"/>
              </a:spcAft>
              <a:buClr>
                <a:schemeClr val="tx1"/>
              </a:buClr>
              <a:buSzPct val="100000"/>
              <a:buFont typeface="+mj-lt"/>
              <a:buNone/>
              <a:tabLst/>
              <a:defRPr sz="1800" kern="1200" baseline="0">
                <a:solidFill>
                  <a:schemeClr val="bg1"/>
                </a:solidFill>
                <a:latin typeface="+mj-lt"/>
                <a:ea typeface="+mn-ea"/>
                <a:cs typeface="+mn-cs"/>
              </a:defRPr>
            </a:lvl6pPr>
            <a:lvl7pPr marL="2286000" indent="0" algn="l" defTabSz="914400" rtl="0" eaLnBrk="1" latinLnBrk="0" hangingPunct="1">
              <a:lnSpc>
                <a:spcPct val="100000"/>
              </a:lnSpc>
              <a:spcBef>
                <a:spcPts val="0"/>
              </a:spcBef>
              <a:spcAft>
                <a:spcPts val="900"/>
              </a:spcAft>
              <a:buSzPct val="100000"/>
              <a:buFont typeface="+mj-lt"/>
              <a:buNone/>
              <a:defRPr sz="1800" kern="1200" baseline="0">
                <a:solidFill>
                  <a:schemeClr val="bg1"/>
                </a:solidFill>
                <a:latin typeface="+mj-lt"/>
                <a:ea typeface="+mn-ea"/>
                <a:cs typeface="+mn-cs"/>
              </a:defRPr>
            </a:lvl7pPr>
            <a:lvl8pPr marL="2743200" indent="0" algn="l" defTabSz="914400" rtl="0" eaLnBrk="1" latinLnBrk="0" hangingPunct="1">
              <a:lnSpc>
                <a:spcPct val="100000"/>
              </a:lnSpc>
              <a:spcBef>
                <a:spcPts val="0"/>
              </a:spcBef>
              <a:spcAft>
                <a:spcPts val="900"/>
              </a:spcAft>
              <a:buSzPct val="100000"/>
              <a:buFont typeface="+mj-lt"/>
              <a:buNone/>
              <a:defRPr sz="1800" kern="1200" baseline="0">
                <a:solidFill>
                  <a:schemeClr val="bg1"/>
                </a:solidFill>
                <a:latin typeface="+mj-lt"/>
                <a:ea typeface="+mn-ea"/>
                <a:cs typeface="+mn-cs"/>
              </a:defRPr>
            </a:lvl8pPr>
            <a:lvl9pPr marL="3200400" indent="0" algn="l" defTabSz="914400" rtl="0" eaLnBrk="1" latinLnBrk="0" hangingPunct="1">
              <a:lnSpc>
                <a:spcPct val="100000"/>
              </a:lnSpc>
              <a:spcBef>
                <a:spcPts val="0"/>
              </a:spcBef>
              <a:spcAft>
                <a:spcPts val="900"/>
              </a:spcAft>
              <a:buFont typeface="Arial" pitchFamily="34" charset="0"/>
              <a:buNone/>
              <a:defRPr sz="1800" b="1" kern="1200" baseline="0">
                <a:solidFill>
                  <a:schemeClr val="bg1"/>
                </a:solidFill>
                <a:latin typeface="+mj-lt"/>
                <a:ea typeface="+mn-ea"/>
                <a:cs typeface="+mn-cs"/>
              </a:defRPr>
            </a:lvl9pPr>
          </a:lstStyle>
          <a:p>
            <a:endParaRPr lang="en-GB" sz="2400" i="1" dirty="0">
              <a:solidFill>
                <a:schemeClr val="tx1"/>
              </a:solidFill>
            </a:endParaRPr>
          </a:p>
        </p:txBody>
      </p:sp>
      <p:sp>
        <p:nvSpPr>
          <p:cNvPr id="5" name="Rectangle 4"/>
          <p:cNvSpPr/>
          <p:nvPr/>
        </p:nvSpPr>
        <p:spPr>
          <a:xfrm>
            <a:off x="322176" y="1152786"/>
            <a:ext cx="8288423" cy="5262979"/>
          </a:xfrm>
          <a:prstGeom prst="rect">
            <a:avLst/>
          </a:prstGeom>
        </p:spPr>
        <p:txBody>
          <a:bodyPr wrap="square">
            <a:spAutoFit/>
          </a:bodyPr>
          <a:lstStyle/>
          <a:p>
            <a:pPr marL="274320" lvl="2"/>
            <a:r>
              <a:rPr lang="en-GB" sz="2400" dirty="0" smtClean="0">
                <a:latin typeface="+mj-lt"/>
              </a:rPr>
              <a:t>In conclusion, I would strongly recommend a Coop with PwC. The retention rate for interns is extremely high. The firm structure enables a lot of opportunities for professional development, and over a couple of years will form you into strong management material. Take advantage of the international travel opportunities through secondments and the many global clients.</a:t>
            </a:r>
          </a:p>
          <a:p>
            <a:pPr marL="274320" lvl="2"/>
            <a:endParaRPr lang="en-GB" sz="2400" dirty="0">
              <a:latin typeface="+mj-lt"/>
            </a:endParaRPr>
          </a:p>
          <a:p>
            <a:pPr marL="274320" lvl="2"/>
            <a:r>
              <a:rPr lang="en-GB" sz="2400" dirty="0" smtClean="0">
                <a:latin typeface="+mj-lt"/>
              </a:rPr>
              <a:t>There’s a wide range of appeals. </a:t>
            </a:r>
            <a:r>
              <a:rPr lang="en-GB" sz="2400" dirty="0">
                <a:latin typeface="+mj-lt"/>
              </a:rPr>
              <a:t>I</a:t>
            </a:r>
            <a:r>
              <a:rPr lang="en-GB" sz="2400" dirty="0" smtClean="0">
                <a:latin typeface="+mj-lt"/>
              </a:rPr>
              <a:t>nterested more in mid-size? PwC </a:t>
            </a:r>
            <a:r>
              <a:rPr lang="en-GB" sz="2400" dirty="0" err="1" smtClean="0">
                <a:latin typeface="+mj-lt"/>
              </a:rPr>
              <a:t>MySolutions</a:t>
            </a:r>
            <a:r>
              <a:rPr lang="en-GB" sz="2400" dirty="0" smtClean="0">
                <a:latin typeface="+mj-lt"/>
              </a:rPr>
              <a:t> team provides a full range of non-audit assurance, advisory, and taxation services to clients, primarily owner-managed and family businesses. It’s a mid-size experience while still having access to the firm’s resources and network.</a:t>
            </a:r>
            <a:endParaRPr lang="en-GB" sz="2400" dirty="0">
              <a:latin typeface="+mj-lt"/>
            </a:endParaRPr>
          </a:p>
        </p:txBody>
      </p:sp>
    </p:spTree>
    <p:extLst>
      <p:ext uri="{BB962C8B-B14F-4D97-AF65-F5344CB8AC3E}">
        <p14:creationId xmlns:p14="http://schemas.microsoft.com/office/powerpoint/2010/main" val="56526943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endParaRPr lang="en-GB" dirty="0"/>
          </a:p>
        </p:txBody>
      </p:sp>
      <p:sp>
        <p:nvSpPr>
          <p:cNvPr id="8" name="Subtitle 7"/>
          <p:cNvSpPr>
            <a:spLocks noGrp="1"/>
          </p:cNvSpPr>
          <p:nvPr>
            <p:ph type="subTitle" idx="1"/>
          </p:nvPr>
        </p:nvSpPr>
        <p:spPr>
          <a:xfrm>
            <a:off x="520080" y="2590800"/>
            <a:ext cx="8077200" cy="1371600"/>
          </a:xfrm>
        </p:spPr>
        <p:txBody>
          <a:bodyPr/>
          <a:lstStyle/>
          <a:p>
            <a:r>
              <a:rPr lang="en-GB" sz="9600" b="1" i="1" dirty="0" smtClean="0"/>
              <a:t>Appendices</a:t>
            </a:r>
            <a:endParaRPr lang="en-GB" sz="9600" b="1" i="1" dirty="0"/>
          </a:p>
        </p:txBody>
      </p:sp>
      <p:sp>
        <p:nvSpPr>
          <p:cNvPr id="2" name="Slide Number Placeholder 1"/>
          <p:cNvSpPr>
            <a:spLocks noGrp="1"/>
          </p:cNvSpPr>
          <p:nvPr>
            <p:ph type="sldNum" sz="quarter" idx="4294967295"/>
          </p:nvPr>
        </p:nvSpPr>
        <p:spPr>
          <a:xfrm>
            <a:off x="7616825" y="6477000"/>
            <a:ext cx="1527175" cy="152400"/>
          </a:xfrm>
          <a:prstGeom prst="rect">
            <a:avLst/>
          </a:prstGeom>
        </p:spPr>
        <p:txBody>
          <a:bodyPr/>
          <a:lstStyle/>
          <a:p>
            <a:fld id="{0E0489CC-71EC-43C8-9ECF-96B9FD0B6DCD}" type="slidenum">
              <a:rPr lang="en-GB" smtClean="0"/>
              <a:pPr/>
              <a:t>22</a:t>
            </a:fld>
            <a:endParaRPr lang="en-GB"/>
          </a:p>
        </p:txBody>
      </p:sp>
      <p:sp>
        <p:nvSpPr>
          <p:cNvPr id="3" name="Date Placeholder 2"/>
          <p:cNvSpPr>
            <a:spLocks noGrp="1"/>
          </p:cNvSpPr>
          <p:nvPr>
            <p:ph type="dt" sz="half" idx="4294967295"/>
          </p:nvPr>
        </p:nvSpPr>
        <p:spPr>
          <a:xfrm>
            <a:off x="7620000" y="6324600"/>
            <a:ext cx="1524000" cy="152400"/>
          </a:xfrm>
          <a:prstGeom prst="rect">
            <a:avLst/>
          </a:prstGeom>
        </p:spPr>
        <p:txBody>
          <a:bodyPr/>
          <a:lstStyle/>
          <a:p>
            <a:r>
              <a:rPr lang="en-GB" smtClean="0"/>
              <a:t>May 2017</a:t>
            </a:r>
            <a:endParaRPr lang="en-GB"/>
          </a:p>
        </p:txBody>
      </p:sp>
      <p:sp>
        <p:nvSpPr>
          <p:cNvPr id="4" name="Footer Placeholder 3"/>
          <p:cNvSpPr>
            <a:spLocks noGrp="1"/>
          </p:cNvSpPr>
          <p:nvPr>
            <p:ph type="ftr" sz="quarter" idx="4294967295"/>
          </p:nvPr>
        </p:nvSpPr>
        <p:spPr>
          <a:xfrm>
            <a:off x="0" y="6324600"/>
            <a:ext cx="5260975" cy="150813"/>
          </a:xfrm>
        </p:spPr>
        <p:txBody>
          <a:bodyPr/>
          <a:lstStyle/>
          <a:p>
            <a:r>
              <a:rPr lang="en-GB" smtClean="0"/>
              <a:t>PowerPoint Training</a:t>
            </a:r>
            <a:endParaRPr lang="en-GB"/>
          </a:p>
        </p:txBody>
      </p:sp>
    </p:spTree>
    <p:extLst>
      <p:ext uri="{BB962C8B-B14F-4D97-AF65-F5344CB8AC3E}">
        <p14:creationId xmlns:p14="http://schemas.microsoft.com/office/powerpoint/2010/main" val="426610067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Appendix A: </a:t>
            </a:r>
            <a:r>
              <a:rPr lang="en-US" dirty="0" smtClean="0">
                <a:hlinkClick r:id="rId2"/>
              </a:rPr>
              <a:t>PwC Professionals Framework</a:t>
            </a:r>
            <a:endParaRPr lang="en-US" dirty="0"/>
          </a:p>
        </p:txBody>
      </p:sp>
      <p:sp>
        <p:nvSpPr>
          <p:cNvPr id="6" name="Footer Placeholder 5"/>
          <p:cNvSpPr>
            <a:spLocks noGrp="1"/>
          </p:cNvSpPr>
          <p:nvPr>
            <p:ph type="ftr" sz="quarter" idx="3"/>
          </p:nvPr>
        </p:nvSpPr>
        <p:spPr/>
        <p:txBody>
          <a:bodyPr/>
          <a:lstStyle/>
          <a:p>
            <a:r>
              <a:rPr lang="en-GB" smtClean="0"/>
              <a:t>Coop 3150 Final Report</a:t>
            </a:r>
            <a:endParaRPr lang="en-GB" dirty="0"/>
          </a:p>
        </p:txBody>
      </p:sp>
      <p:sp>
        <p:nvSpPr>
          <p:cNvPr id="4" name="Slide Number Placeholder 3"/>
          <p:cNvSpPr>
            <a:spLocks noGrp="1"/>
          </p:cNvSpPr>
          <p:nvPr>
            <p:ph type="sldNum" sz="quarter" idx="4"/>
          </p:nvPr>
        </p:nvSpPr>
        <p:spPr>
          <a:prstGeom prst="rect">
            <a:avLst/>
          </a:prstGeom>
        </p:spPr>
        <p:txBody>
          <a:bodyPr/>
          <a:lstStyle/>
          <a:p>
            <a:fld id="{0E0489CC-71EC-43C8-9ECF-96B9FD0B6DCD}" type="slidenum">
              <a:rPr lang="en-GB" smtClean="0"/>
              <a:pPr/>
              <a:t>23</a:t>
            </a:fld>
            <a:endParaRPr lang="en-GB"/>
          </a:p>
        </p:txBody>
      </p:sp>
      <p:sp>
        <p:nvSpPr>
          <p:cNvPr id="5" name="Date Placeholder 4"/>
          <p:cNvSpPr>
            <a:spLocks noGrp="1"/>
          </p:cNvSpPr>
          <p:nvPr>
            <p:ph type="dt" sz="half" idx="2"/>
          </p:nvPr>
        </p:nvSpPr>
        <p:spPr>
          <a:prstGeom prst="rect">
            <a:avLst/>
          </a:prstGeom>
        </p:spPr>
        <p:txBody>
          <a:bodyPr/>
          <a:lstStyle/>
          <a:p>
            <a:r>
              <a:rPr lang="en-GB" smtClean="0"/>
              <a:t>Summer 2018</a:t>
            </a:r>
            <a:endParaRPr lang="en-GB" dirty="0"/>
          </a:p>
        </p:txBody>
      </p:sp>
      <p:pic>
        <p:nvPicPr>
          <p:cNvPr id="6146" name="Picture 2" descr="Image result for pwc professional dimensions"/>
          <p:cNvPicPr>
            <a:picLocks noGrp="1" noChangeAspect="1" noChangeArrowheads="1"/>
          </p:cNvPicPr>
          <p:nvPr>
            <p:ph sz="quarter" idx="15"/>
          </p:nvPr>
        </p:nvPicPr>
        <p:blipFill>
          <a:blip r:embed="rId3">
            <a:extLst>
              <a:ext uri="{28A0092B-C50C-407E-A947-70E740481C1C}">
                <a14:useLocalDpi xmlns:a14="http://schemas.microsoft.com/office/drawing/2010/main" val="0"/>
              </a:ext>
            </a:extLst>
          </a:blip>
          <a:srcRect/>
          <a:stretch>
            <a:fillRect/>
          </a:stretch>
        </p:blipFill>
        <p:spPr bwMode="auto">
          <a:xfrm>
            <a:off x="845902" y="1330361"/>
            <a:ext cx="4632796" cy="4632796"/>
          </a:xfrm>
          <a:prstGeom prst="rect">
            <a:avLst/>
          </a:prstGeom>
          <a:noFill/>
          <a:extLst>
            <a:ext uri="{909E8E84-426E-40DD-AFC4-6F175D3DCCD1}">
              <a14:hiddenFill xmlns:a14="http://schemas.microsoft.com/office/drawing/2010/main">
                <a:solidFill>
                  <a:srgbClr val="FFFFFF"/>
                </a:solidFill>
              </a14:hiddenFill>
            </a:ext>
          </a:extLst>
        </p:spPr>
      </p:pic>
      <p:sp>
        <p:nvSpPr>
          <p:cNvPr id="9" name="Bent-Up Arrow 8"/>
          <p:cNvSpPr/>
          <p:nvPr/>
        </p:nvSpPr>
        <p:spPr bwMode="ltGray">
          <a:xfrm>
            <a:off x="5572708" y="1196752"/>
            <a:ext cx="436984" cy="2353192"/>
          </a:xfrm>
          <a:prstGeom prst="bentUpArrow">
            <a:avLst>
              <a:gd name="adj1" fmla="val 25000"/>
              <a:gd name="adj2" fmla="val 21769"/>
              <a:gd name="adj3" fmla="val 25000"/>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bg1"/>
              </a:solidFill>
              <a:latin typeface="Georgia" pitchFamily="18" charset="0"/>
            </a:endParaRPr>
          </a:p>
        </p:txBody>
      </p:sp>
      <p:sp>
        <p:nvSpPr>
          <p:cNvPr id="10" name="TextBox 9"/>
          <p:cNvSpPr txBox="1"/>
          <p:nvPr/>
        </p:nvSpPr>
        <p:spPr>
          <a:xfrm>
            <a:off x="6114492" y="1927000"/>
            <a:ext cx="1944216" cy="892696"/>
          </a:xfrm>
          <a:prstGeom prst="rect">
            <a:avLst/>
          </a:prstGeom>
          <a:noFill/>
        </p:spPr>
        <p:txBody>
          <a:bodyPr vert="horz" wrap="square" lIns="0" tIns="0" rIns="0" bIns="0" rtlCol="0">
            <a:noAutofit/>
          </a:bodyPr>
          <a:lstStyle/>
          <a:p>
            <a:pPr indent="-274320">
              <a:spcAft>
                <a:spcPts val="900"/>
              </a:spcAft>
            </a:pPr>
            <a:r>
              <a:rPr lang="en-US" sz="2000" b="1" dirty="0" smtClean="0">
                <a:latin typeface="Georgia" pitchFamily="18" charset="0"/>
              </a:rPr>
              <a:t>Click on this link for more info!</a:t>
            </a:r>
            <a:endParaRPr lang="en-US" sz="2000" b="1" dirty="0" smtClean="0">
              <a:latin typeface="Georgia" pitchFamily="18" charset="0"/>
            </a:endParaRPr>
          </a:p>
        </p:txBody>
      </p:sp>
    </p:spTree>
    <p:extLst>
      <p:ext uri="{BB962C8B-B14F-4D97-AF65-F5344CB8AC3E}">
        <p14:creationId xmlns:p14="http://schemas.microsoft.com/office/powerpoint/2010/main" val="393699213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Appendix B: Key PwC Contacts for </a:t>
            </a:r>
            <a:r>
              <a:rPr lang="en-US" dirty="0" err="1" smtClean="0"/>
              <a:t>KPU</a:t>
            </a:r>
            <a:endParaRPr lang="en-US" dirty="0"/>
          </a:p>
        </p:txBody>
      </p:sp>
      <p:sp>
        <p:nvSpPr>
          <p:cNvPr id="3" name="Content Placeholder 2"/>
          <p:cNvSpPr>
            <a:spLocks noGrp="1"/>
          </p:cNvSpPr>
          <p:nvPr>
            <p:ph sz="quarter" idx="14"/>
          </p:nvPr>
        </p:nvSpPr>
        <p:spPr>
          <a:xfrm>
            <a:off x="524775" y="1412776"/>
            <a:ext cx="3962400" cy="4419599"/>
          </a:xfrm>
        </p:spPr>
        <p:txBody>
          <a:bodyPr/>
          <a:lstStyle/>
          <a:p>
            <a:r>
              <a:rPr lang="en-US" sz="2800" b="1" dirty="0" smtClean="0">
                <a:hlinkClick r:id="rId2"/>
              </a:rPr>
              <a:t>Henry Flowers</a:t>
            </a:r>
            <a:endParaRPr lang="en-US" sz="2800" b="1" dirty="0" smtClean="0"/>
          </a:p>
          <a:p>
            <a:r>
              <a:rPr lang="en-US" dirty="0" smtClean="0"/>
              <a:t>Campus Ambassador 2017-’18</a:t>
            </a:r>
            <a:endParaRPr lang="en-US" dirty="0"/>
          </a:p>
        </p:txBody>
      </p:sp>
      <p:sp>
        <p:nvSpPr>
          <p:cNvPr id="8" name="Content Placeholder 7"/>
          <p:cNvSpPr>
            <a:spLocks noGrp="1"/>
          </p:cNvSpPr>
          <p:nvPr>
            <p:ph sz="quarter" idx="15"/>
          </p:nvPr>
        </p:nvSpPr>
        <p:spPr>
          <a:xfrm>
            <a:off x="4678708" y="1412775"/>
            <a:ext cx="3962399" cy="4419600"/>
          </a:xfrm>
        </p:spPr>
        <p:txBody>
          <a:bodyPr/>
          <a:lstStyle/>
          <a:p>
            <a:r>
              <a:rPr lang="en-US" sz="2800" b="1" dirty="0" err="1" smtClean="0">
                <a:hlinkClick r:id="rId3"/>
              </a:rPr>
              <a:t>Gurveen</a:t>
            </a:r>
            <a:r>
              <a:rPr lang="en-US" sz="2800" b="1" dirty="0" smtClean="0">
                <a:hlinkClick r:id="rId3"/>
              </a:rPr>
              <a:t> Grewal</a:t>
            </a:r>
            <a:endParaRPr lang="en-US" sz="2800" b="1" dirty="0" smtClean="0"/>
          </a:p>
          <a:p>
            <a:r>
              <a:rPr lang="en-US" dirty="0" smtClean="0"/>
              <a:t>Campus Talent Acquisition Specialist (Western Region)</a:t>
            </a:r>
            <a:endParaRPr lang="en-US" dirty="0"/>
          </a:p>
        </p:txBody>
      </p:sp>
      <p:sp>
        <p:nvSpPr>
          <p:cNvPr id="6" name="Footer Placeholder 5"/>
          <p:cNvSpPr>
            <a:spLocks noGrp="1"/>
          </p:cNvSpPr>
          <p:nvPr>
            <p:ph type="ftr" sz="quarter" idx="3"/>
          </p:nvPr>
        </p:nvSpPr>
        <p:spPr/>
        <p:txBody>
          <a:bodyPr/>
          <a:lstStyle/>
          <a:p>
            <a:r>
              <a:rPr lang="en-GB" smtClean="0"/>
              <a:t>Coop 3150 Final Report</a:t>
            </a:r>
            <a:endParaRPr lang="en-GB" dirty="0"/>
          </a:p>
        </p:txBody>
      </p:sp>
      <p:sp>
        <p:nvSpPr>
          <p:cNvPr id="4" name="Slide Number Placeholder 3"/>
          <p:cNvSpPr>
            <a:spLocks noGrp="1"/>
          </p:cNvSpPr>
          <p:nvPr>
            <p:ph type="sldNum" sz="quarter" idx="4"/>
          </p:nvPr>
        </p:nvSpPr>
        <p:spPr>
          <a:prstGeom prst="rect">
            <a:avLst/>
          </a:prstGeom>
        </p:spPr>
        <p:txBody>
          <a:bodyPr/>
          <a:lstStyle/>
          <a:p>
            <a:fld id="{0E0489CC-71EC-43C8-9ECF-96B9FD0B6DCD}" type="slidenum">
              <a:rPr lang="en-GB" smtClean="0"/>
              <a:pPr/>
              <a:t>24</a:t>
            </a:fld>
            <a:endParaRPr lang="en-GB"/>
          </a:p>
        </p:txBody>
      </p:sp>
      <p:sp>
        <p:nvSpPr>
          <p:cNvPr id="5" name="Date Placeholder 4"/>
          <p:cNvSpPr>
            <a:spLocks noGrp="1"/>
          </p:cNvSpPr>
          <p:nvPr>
            <p:ph type="dt" sz="half" idx="2"/>
          </p:nvPr>
        </p:nvSpPr>
        <p:spPr>
          <a:prstGeom prst="rect">
            <a:avLst/>
          </a:prstGeom>
        </p:spPr>
        <p:txBody>
          <a:bodyPr/>
          <a:lstStyle/>
          <a:p>
            <a:r>
              <a:rPr lang="en-GB" smtClean="0"/>
              <a:t>Summer 2018</a:t>
            </a:r>
            <a:endParaRPr lang="en-GB" dirty="0"/>
          </a:p>
        </p:txBody>
      </p:sp>
      <p:pic>
        <p:nvPicPr>
          <p:cNvPr id="13" name="Picture 12"/>
          <p:cNvPicPr>
            <a:picLocks noChangeAspect="1"/>
          </p:cNvPicPr>
          <p:nvPr/>
        </p:nvPicPr>
        <p:blipFill>
          <a:blip r:embed="rId4"/>
          <a:stretch>
            <a:fillRect/>
          </a:stretch>
        </p:blipFill>
        <p:spPr>
          <a:xfrm>
            <a:off x="509495" y="2583452"/>
            <a:ext cx="3563888" cy="3463280"/>
          </a:xfrm>
          <a:prstGeom prst="rect">
            <a:avLst/>
          </a:prstGeom>
          <a:ln>
            <a:solidFill>
              <a:schemeClr val="tx1"/>
            </a:solidFill>
          </a:ln>
        </p:spPr>
      </p:pic>
      <p:pic>
        <p:nvPicPr>
          <p:cNvPr id="14" name="Picture 13"/>
          <p:cNvPicPr>
            <a:picLocks noChangeAspect="1"/>
          </p:cNvPicPr>
          <p:nvPr/>
        </p:nvPicPr>
        <p:blipFill>
          <a:blip r:embed="rId5"/>
          <a:stretch>
            <a:fillRect/>
          </a:stretch>
        </p:blipFill>
        <p:spPr>
          <a:xfrm>
            <a:off x="4678708" y="2583452"/>
            <a:ext cx="3642477" cy="3463280"/>
          </a:xfrm>
          <a:prstGeom prst="rect">
            <a:avLst/>
          </a:prstGeom>
          <a:ln>
            <a:solidFill>
              <a:schemeClr val="tx1"/>
            </a:solidFill>
          </a:ln>
        </p:spPr>
      </p:pic>
    </p:spTree>
    <p:extLst>
      <p:ext uri="{BB962C8B-B14F-4D97-AF65-F5344CB8AC3E}">
        <p14:creationId xmlns:p14="http://schemas.microsoft.com/office/powerpoint/2010/main" val="331804091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smtClean="0"/>
              <a:t>Introduction</a:t>
            </a:r>
            <a:endParaRPr lang="en-GB" dirty="0"/>
          </a:p>
        </p:txBody>
      </p:sp>
      <p:sp>
        <p:nvSpPr>
          <p:cNvPr id="8" name="Subtitle 7"/>
          <p:cNvSpPr>
            <a:spLocks noGrp="1"/>
          </p:cNvSpPr>
          <p:nvPr>
            <p:ph type="subTitle" idx="1"/>
          </p:nvPr>
        </p:nvSpPr>
        <p:spPr/>
        <p:txBody>
          <a:bodyPr/>
          <a:lstStyle/>
          <a:p>
            <a:r>
              <a:rPr lang="en-GB" sz="4000" b="1" dirty="0" smtClean="0"/>
              <a:t>Objective of this report:</a:t>
            </a:r>
          </a:p>
          <a:p>
            <a:endParaRPr lang="en-GB" sz="800" b="1" dirty="0" smtClean="0"/>
          </a:p>
          <a:p>
            <a:pPr marL="457200" indent="-457200">
              <a:buFont typeface="Arial" panose="020B0604020202020204" pitchFamily="34" charset="0"/>
              <a:buChar char="•"/>
            </a:pPr>
            <a:r>
              <a:rPr lang="en-GB" dirty="0" smtClean="0"/>
              <a:t>Bring awareness to opportunities at PwC</a:t>
            </a:r>
          </a:p>
          <a:p>
            <a:pPr marL="457200" indent="-457200">
              <a:buFont typeface="Arial" panose="020B0604020202020204" pitchFamily="34" charset="0"/>
              <a:buChar char="•"/>
            </a:pPr>
            <a:r>
              <a:rPr lang="en-GB" dirty="0" smtClean="0"/>
              <a:t>Help with applications to PwC</a:t>
            </a:r>
          </a:p>
          <a:p>
            <a:endParaRPr lang="en-GB" dirty="0" smtClean="0"/>
          </a:p>
          <a:p>
            <a:endParaRPr lang="en-GB" dirty="0"/>
          </a:p>
        </p:txBody>
      </p:sp>
      <p:sp>
        <p:nvSpPr>
          <p:cNvPr id="2" name="Slide Number Placeholder 1"/>
          <p:cNvSpPr>
            <a:spLocks noGrp="1"/>
          </p:cNvSpPr>
          <p:nvPr>
            <p:ph type="sldNum" sz="quarter" idx="4294967295"/>
          </p:nvPr>
        </p:nvSpPr>
        <p:spPr>
          <a:xfrm>
            <a:off x="7616825" y="6477000"/>
            <a:ext cx="1527175" cy="152400"/>
          </a:xfrm>
          <a:prstGeom prst="rect">
            <a:avLst/>
          </a:prstGeom>
        </p:spPr>
        <p:txBody>
          <a:bodyPr/>
          <a:lstStyle/>
          <a:p>
            <a:fld id="{0E0489CC-71EC-43C8-9ECF-96B9FD0B6DCD}" type="slidenum">
              <a:rPr lang="en-GB" smtClean="0"/>
              <a:pPr/>
              <a:t>3</a:t>
            </a:fld>
            <a:endParaRPr lang="en-GB"/>
          </a:p>
        </p:txBody>
      </p:sp>
      <p:sp>
        <p:nvSpPr>
          <p:cNvPr id="3" name="Date Placeholder 2"/>
          <p:cNvSpPr>
            <a:spLocks noGrp="1"/>
          </p:cNvSpPr>
          <p:nvPr>
            <p:ph type="dt" sz="half" idx="4294967295"/>
          </p:nvPr>
        </p:nvSpPr>
        <p:spPr>
          <a:xfrm>
            <a:off x="7620000" y="6324600"/>
            <a:ext cx="1524000" cy="152400"/>
          </a:xfrm>
          <a:prstGeom prst="rect">
            <a:avLst/>
          </a:prstGeom>
        </p:spPr>
        <p:txBody>
          <a:bodyPr/>
          <a:lstStyle/>
          <a:p>
            <a:r>
              <a:rPr lang="en-GB" dirty="0" smtClean="0"/>
              <a:t>Summer 2018</a:t>
            </a:r>
            <a:endParaRPr lang="en-GB" dirty="0"/>
          </a:p>
        </p:txBody>
      </p:sp>
      <p:sp>
        <p:nvSpPr>
          <p:cNvPr id="4" name="Footer Placeholder 3"/>
          <p:cNvSpPr>
            <a:spLocks noGrp="1"/>
          </p:cNvSpPr>
          <p:nvPr>
            <p:ph type="ftr" sz="quarter" idx="4294967295"/>
          </p:nvPr>
        </p:nvSpPr>
        <p:spPr>
          <a:xfrm>
            <a:off x="0" y="6308725"/>
            <a:ext cx="5260975" cy="150813"/>
          </a:xfrm>
        </p:spPr>
        <p:txBody>
          <a:bodyPr/>
          <a:lstStyle/>
          <a:p>
            <a:r>
              <a:rPr lang="en-GB" dirty="0" smtClean="0"/>
              <a:t>Coop 3150 Final Report</a:t>
            </a:r>
            <a:endParaRPr lang="en-GB" dirty="0"/>
          </a:p>
        </p:txBody>
      </p:sp>
      <p:sp>
        <p:nvSpPr>
          <p:cNvPr id="13" name="Subtitle 1"/>
          <p:cNvSpPr txBox="1">
            <a:spLocks/>
          </p:cNvSpPr>
          <p:nvPr/>
        </p:nvSpPr>
        <p:spPr bwMode="white">
          <a:xfrm>
            <a:off x="611560" y="5164795"/>
            <a:ext cx="6912768" cy="914401"/>
          </a:xfrm>
          <a:prstGeom prst="rect">
            <a:avLst/>
          </a:prstGeom>
        </p:spPr>
        <p:txBody>
          <a:bodyPr vert="horz" lIns="0" tIns="0" rIns="0" bIns="0" rtlCol="0">
            <a:noAutofit/>
          </a:bodyPr>
          <a:lstStyle>
            <a:lvl1pPr marL="0" marR="0" indent="0" algn="l" defTabSz="914400" rtl="0" eaLnBrk="1" fontAlgn="auto" latinLnBrk="0" hangingPunct="1">
              <a:lnSpc>
                <a:spcPct val="90000"/>
              </a:lnSpc>
              <a:spcBef>
                <a:spcPts val="0"/>
              </a:spcBef>
              <a:spcAft>
                <a:spcPts val="0"/>
              </a:spcAft>
              <a:buClr>
                <a:schemeClr val="tx1"/>
              </a:buClr>
              <a:buSzTx/>
              <a:buFontTx/>
              <a:buNone/>
              <a:tabLst/>
              <a:defRPr sz="3200" kern="1200" baseline="0">
                <a:solidFill>
                  <a:schemeClr val="bg1"/>
                </a:solidFill>
                <a:latin typeface="+mj-lt"/>
                <a:ea typeface="+mn-ea"/>
                <a:cs typeface="+mn-cs"/>
              </a:defRPr>
            </a:lvl1pPr>
            <a:lvl2pPr marL="0" indent="0" algn="l" defTabSz="914400" rtl="0" eaLnBrk="1" latinLnBrk="0" hangingPunct="1">
              <a:lnSpc>
                <a:spcPct val="100000"/>
              </a:lnSpc>
              <a:spcBef>
                <a:spcPts val="0"/>
              </a:spcBef>
              <a:spcAft>
                <a:spcPts val="900"/>
              </a:spcAft>
              <a:buClr>
                <a:schemeClr val="tx1"/>
              </a:buClr>
              <a:buFont typeface="Georgia" pitchFamily="18" charset="0"/>
              <a:buNone/>
              <a:defRPr sz="1800" kern="1200">
                <a:solidFill>
                  <a:schemeClr val="bg1"/>
                </a:solidFill>
                <a:latin typeface="+mj-lt"/>
                <a:ea typeface="+mn-ea"/>
                <a:cs typeface="+mn-cs"/>
              </a:defRPr>
            </a:lvl2pPr>
            <a:lvl3pPr marL="457200" indent="0" algn="l" defTabSz="914400" rtl="0" eaLnBrk="1" latinLnBrk="0" hangingPunct="1">
              <a:lnSpc>
                <a:spcPct val="100000"/>
              </a:lnSpc>
              <a:spcBef>
                <a:spcPts val="0"/>
              </a:spcBef>
              <a:spcAft>
                <a:spcPts val="900"/>
              </a:spcAft>
              <a:buClr>
                <a:schemeClr val="tx1"/>
              </a:buClr>
              <a:buFont typeface="Georgia" pitchFamily="18" charset="0"/>
              <a:buNone/>
              <a:defRPr sz="1800" kern="1200">
                <a:solidFill>
                  <a:schemeClr val="bg1"/>
                </a:solidFill>
                <a:latin typeface="+mj-lt"/>
                <a:ea typeface="+mn-ea"/>
                <a:cs typeface="+mn-cs"/>
              </a:defRPr>
            </a:lvl3pPr>
            <a:lvl4pPr marL="914400" indent="0" algn="l" defTabSz="914400" rtl="0" eaLnBrk="1" latinLnBrk="0" hangingPunct="1">
              <a:lnSpc>
                <a:spcPct val="100000"/>
              </a:lnSpc>
              <a:spcBef>
                <a:spcPts val="0"/>
              </a:spcBef>
              <a:spcAft>
                <a:spcPts val="900"/>
              </a:spcAft>
              <a:buClr>
                <a:schemeClr val="tx1"/>
              </a:buClr>
              <a:buFont typeface="Georgia" pitchFamily="18" charset="0"/>
              <a:buNone/>
              <a:defRPr sz="1800" kern="1200">
                <a:solidFill>
                  <a:schemeClr val="bg1"/>
                </a:solidFill>
                <a:latin typeface="+mj-lt"/>
                <a:ea typeface="+mn-ea"/>
                <a:cs typeface="+mn-cs"/>
              </a:defRPr>
            </a:lvl4pPr>
            <a:lvl5pPr marL="1371600" indent="0" algn="l" defTabSz="914400" rtl="0" eaLnBrk="1" latinLnBrk="0" hangingPunct="1">
              <a:lnSpc>
                <a:spcPct val="100000"/>
              </a:lnSpc>
              <a:spcBef>
                <a:spcPts val="0"/>
              </a:spcBef>
              <a:spcAft>
                <a:spcPts val="900"/>
              </a:spcAft>
              <a:buClr>
                <a:schemeClr val="tx1"/>
              </a:buClr>
              <a:buFont typeface="Georgia" pitchFamily="18" charset="0"/>
              <a:buNone/>
              <a:defRPr sz="1800" kern="1200" baseline="0">
                <a:solidFill>
                  <a:schemeClr val="bg1"/>
                </a:solidFill>
                <a:latin typeface="+mj-lt"/>
                <a:ea typeface="+mn-ea"/>
                <a:cs typeface="+mn-cs"/>
              </a:defRPr>
            </a:lvl5pPr>
            <a:lvl6pPr marL="1828800" marR="0" indent="0" algn="l" defTabSz="914400" rtl="0" eaLnBrk="1" fontAlgn="auto" latinLnBrk="0" hangingPunct="1">
              <a:lnSpc>
                <a:spcPct val="100000"/>
              </a:lnSpc>
              <a:spcBef>
                <a:spcPts val="0"/>
              </a:spcBef>
              <a:spcAft>
                <a:spcPts val="900"/>
              </a:spcAft>
              <a:buClr>
                <a:schemeClr val="tx1"/>
              </a:buClr>
              <a:buSzPct val="100000"/>
              <a:buFont typeface="+mj-lt"/>
              <a:buNone/>
              <a:tabLst/>
              <a:defRPr sz="1800" kern="1200" baseline="0">
                <a:solidFill>
                  <a:schemeClr val="bg1"/>
                </a:solidFill>
                <a:latin typeface="+mj-lt"/>
                <a:ea typeface="+mn-ea"/>
                <a:cs typeface="+mn-cs"/>
              </a:defRPr>
            </a:lvl6pPr>
            <a:lvl7pPr marL="2286000" indent="0" algn="l" defTabSz="914400" rtl="0" eaLnBrk="1" latinLnBrk="0" hangingPunct="1">
              <a:lnSpc>
                <a:spcPct val="100000"/>
              </a:lnSpc>
              <a:spcBef>
                <a:spcPts val="0"/>
              </a:spcBef>
              <a:spcAft>
                <a:spcPts val="900"/>
              </a:spcAft>
              <a:buSzPct val="100000"/>
              <a:buFont typeface="+mj-lt"/>
              <a:buNone/>
              <a:defRPr sz="1800" kern="1200" baseline="0">
                <a:solidFill>
                  <a:schemeClr val="bg1"/>
                </a:solidFill>
                <a:latin typeface="+mj-lt"/>
                <a:ea typeface="+mn-ea"/>
                <a:cs typeface="+mn-cs"/>
              </a:defRPr>
            </a:lvl7pPr>
            <a:lvl8pPr marL="2743200" indent="0" algn="l" defTabSz="914400" rtl="0" eaLnBrk="1" latinLnBrk="0" hangingPunct="1">
              <a:lnSpc>
                <a:spcPct val="100000"/>
              </a:lnSpc>
              <a:spcBef>
                <a:spcPts val="0"/>
              </a:spcBef>
              <a:spcAft>
                <a:spcPts val="900"/>
              </a:spcAft>
              <a:buSzPct val="100000"/>
              <a:buFont typeface="+mj-lt"/>
              <a:buNone/>
              <a:defRPr sz="1800" kern="1200" baseline="0">
                <a:solidFill>
                  <a:schemeClr val="bg1"/>
                </a:solidFill>
                <a:latin typeface="+mj-lt"/>
                <a:ea typeface="+mn-ea"/>
                <a:cs typeface="+mn-cs"/>
              </a:defRPr>
            </a:lvl8pPr>
            <a:lvl9pPr marL="3200400" indent="0" algn="l" defTabSz="914400" rtl="0" eaLnBrk="1" latinLnBrk="0" hangingPunct="1">
              <a:lnSpc>
                <a:spcPct val="100000"/>
              </a:lnSpc>
              <a:spcBef>
                <a:spcPts val="0"/>
              </a:spcBef>
              <a:spcAft>
                <a:spcPts val="900"/>
              </a:spcAft>
              <a:buFont typeface="Arial" pitchFamily="34" charset="0"/>
              <a:buNone/>
              <a:defRPr sz="1800" b="1" kern="1200" baseline="0">
                <a:solidFill>
                  <a:schemeClr val="bg1"/>
                </a:solidFill>
                <a:latin typeface="+mj-lt"/>
                <a:ea typeface="+mn-ea"/>
                <a:cs typeface="+mn-cs"/>
              </a:defRPr>
            </a:lvl9pPr>
          </a:lstStyle>
          <a:p>
            <a:r>
              <a:rPr lang="en-GB" sz="2400" b="1" i="1" dirty="0" smtClean="0"/>
              <a:t>Disclaimer</a:t>
            </a:r>
            <a:r>
              <a:rPr lang="en-GB" sz="2400" i="1" dirty="0" smtClean="0"/>
              <a:t>: The views expressed in this report are my own, and are not a reflection of PwC.</a:t>
            </a:r>
            <a:endParaRPr lang="en-GB" sz="2400" i="1" dirty="0"/>
          </a:p>
        </p:txBody>
      </p:sp>
    </p:spTree>
    <p:extLst>
      <p:ext uri="{BB962C8B-B14F-4D97-AF65-F5344CB8AC3E}">
        <p14:creationId xmlns:p14="http://schemas.microsoft.com/office/powerpoint/2010/main" val="68443945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solidFill>
                  <a:schemeClr val="tx1"/>
                </a:solidFill>
              </a:rPr>
              <a:t>The Discussion</a:t>
            </a:r>
            <a:endParaRPr lang="en-GB" dirty="0">
              <a:solidFill>
                <a:schemeClr val="tx1"/>
              </a:solidFill>
            </a:endParaRPr>
          </a:p>
        </p:txBody>
      </p:sp>
      <p:sp>
        <p:nvSpPr>
          <p:cNvPr id="8" name="Subtitle 7"/>
          <p:cNvSpPr>
            <a:spLocks noGrp="1"/>
          </p:cNvSpPr>
          <p:nvPr>
            <p:ph sz="quarter" idx="15"/>
          </p:nvPr>
        </p:nvSpPr>
        <p:spPr>
          <a:xfrm>
            <a:off x="0" y="1905000"/>
            <a:ext cx="8077200" cy="1371600"/>
          </a:xfrm>
        </p:spPr>
        <p:txBody>
          <a:bodyPr/>
          <a:lstStyle/>
          <a:p>
            <a:endParaRPr lang="en-GB" dirty="0" smtClean="0"/>
          </a:p>
          <a:p>
            <a:endParaRPr lang="en-GB" dirty="0"/>
          </a:p>
        </p:txBody>
      </p:sp>
      <p:sp>
        <p:nvSpPr>
          <p:cNvPr id="2" name="Slide Number Placeholder 1"/>
          <p:cNvSpPr>
            <a:spLocks noGrp="1"/>
          </p:cNvSpPr>
          <p:nvPr>
            <p:ph type="sldNum" sz="quarter" idx="4"/>
          </p:nvPr>
        </p:nvSpPr>
        <p:spPr>
          <a:xfrm>
            <a:off x="7616825" y="6477000"/>
            <a:ext cx="1527175" cy="152400"/>
          </a:xfrm>
        </p:spPr>
        <p:txBody>
          <a:bodyPr/>
          <a:lstStyle/>
          <a:p>
            <a:fld id="{0E0489CC-71EC-43C8-9ECF-96B9FD0B6DCD}" type="slidenum">
              <a:rPr lang="en-GB" smtClean="0"/>
              <a:pPr/>
              <a:t>4</a:t>
            </a:fld>
            <a:endParaRPr lang="en-GB"/>
          </a:p>
        </p:txBody>
      </p:sp>
      <p:sp>
        <p:nvSpPr>
          <p:cNvPr id="3" name="Date Placeholder 2"/>
          <p:cNvSpPr>
            <a:spLocks noGrp="1"/>
          </p:cNvSpPr>
          <p:nvPr>
            <p:ph type="dt" sz="half" idx="4294967295"/>
          </p:nvPr>
        </p:nvSpPr>
        <p:spPr>
          <a:xfrm>
            <a:off x="7620000" y="6324600"/>
            <a:ext cx="1524000" cy="152400"/>
          </a:xfrm>
          <a:prstGeom prst="rect">
            <a:avLst/>
          </a:prstGeom>
        </p:spPr>
        <p:txBody>
          <a:bodyPr/>
          <a:lstStyle/>
          <a:p>
            <a:r>
              <a:rPr lang="en-GB" dirty="0" smtClean="0"/>
              <a:t>Summer 2018</a:t>
            </a:r>
            <a:endParaRPr lang="en-GB" dirty="0"/>
          </a:p>
        </p:txBody>
      </p:sp>
      <p:sp>
        <p:nvSpPr>
          <p:cNvPr id="4" name="Footer Placeholder 3"/>
          <p:cNvSpPr>
            <a:spLocks noGrp="1"/>
          </p:cNvSpPr>
          <p:nvPr>
            <p:ph type="ftr" sz="quarter" idx="4294967295"/>
          </p:nvPr>
        </p:nvSpPr>
        <p:spPr>
          <a:xfrm>
            <a:off x="0" y="6308725"/>
            <a:ext cx="5260975" cy="150813"/>
          </a:xfrm>
        </p:spPr>
        <p:txBody>
          <a:bodyPr/>
          <a:lstStyle/>
          <a:p>
            <a:r>
              <a:rPr lang="en-GB" dirty="0" smtClean="0"/>
              <a:t>Coop 3150 Final Report</a:t>
            </a:r>
            <a:endParaRPr lang="en-GB" dirty="0"/>
          </a:p>
        </p:txBody>
      </p:sp>
      <p:sp>
        <p:nvSpPr>
          <p:cNvPr id="13" name="Subtitle 1"/>
          <p:cNvSpPr txBox="1">
            <a:spLocks/>
          </p:cNvSpPr>
          <p:nvPr/>
        </p:nvSpPr>
        <p:spPr bwMode="white">
          <a:xfrm>
            <a:off x="611560" y="5164795"/>
            <a:ext cx="6912768" cy="914401"/>
          </a:xfrm>
          <a:prstGeom prst="rect">
            <a:avLst/>
          </a:prstGeom>
        </p:spPr>
        <p:txBody>
          <a:bodyPr vert="horz" lIns="0" tIns="0" rIns="0" bIns="0" rtlCol="0">
            <a:noAutofit/>
          </a:bodyPr>
          <a:lstStyle>
            <a:lvl1pPr marL="0" marR="0" indent="0" algn="l" defTabSz="914400" rtl="0" eaLnBrk="1" fontAlgn="auto" latinLnBrk="0" hangingPunct="1">
              <a:lnSpc>
                <a:spcPct val="90000"/>
              </a:lnSpc>
              <a:spcBef>
                <a:spcPts val="0"/>
              </a:spcBef>
              <a:spcAft>
                <a:spcPts val="0"/>
              </a:spcAft>
              <a:buClr>
                <a:schemeClr val="tx1"/>
              </a:buClr>
              <a:buSzTx/>
              <a:buFontTx/>
              <a:buNone/>
              <a:tabLst/>
              <a:defRPr sz="3200" kern="1200" baseline="0">
                <a:solidFill>
                  <a:schemeClr val="bg1"/>
                </a:solidFill>
                <a:latin typeface="+mj-lt"/>
                <a:ea typeface="+mn-ea"/>
                <a:cs typeface="+mn-cs"/>
              </a:defRPr>
            </a:lvl1pPr>
            <a:lvl2pPr marL="0" indent="0" algn="l" defTabSz="914400" rtl="0" eaLnBrk="1" latinLnBrk="0" hangingPunct="1">
              <a:lnSpc>
                <a:spcPct val="100000"/>
              </a:lnSpc>
              <a:spcBef>
                <a:spcPts val="0"/>
              </a:spcBef>
              <a:spcAft>
                <a:spcPts val="900"/>
              </a:spcAft>
              <a:buClr>
                <a:schemeClr val="tx1"/>
              </a:buClr>
              <a:buFont typeface="Georgia" pitchFamily="18" charset="0"/>
              <a:buNone/>
              <a:defRPr sz="1800" kern="1200">
                <a:solidFill>
                  <a:schemeClr val="bg1"/>
                </a:solidFill>
                <a:latin typeface="+mj-lt"/>
                <a:ea typeface="+mn-ea"/>
                <a:cs typeface="+mn-cs"/>
              </a:defRPr>
            </a:lvl2pPr>
            <a:lvl3pPr marL="457200" indent="0" algn="l" defTabSz="914400" rtl="0" eaLnBrk="1" latinLnBrk="0" hangingPunct="1">
              <a:lnSpc>
                <a:spcPct val="100000"/>
              </a:lnSpc>
              <a:spcBef>
                <a:spcPts val="0"/>
              </a:spcBef>
              <a:spcAft>
                <a:spcPts val="900"/>
              </a:spcAft>
              <a:buClr>
                <a:schemeClr val="tx1"/>
              </a:buClr>
              <a:buFont typeface="Georgia" pitchFamily="18" charset="0"/>
              <a:buNone/>
              <a:defRPr sz="1800" kern="1200">
                <a:solidFill>
                  <a:schemeClr val="bg1"/>
                </a:solidFill>
                <a:latin typeface="+mj-lt"/>
                <a:ea typeface="+mn-ea"/>
                <a:cs typeface="+mn-cs"/>
              </a:defRPr>
            </a:lvl3pPr>
            <a:lvl4pPr marL="914400" indent="0" algn="l" defTabSz="914400" rtl="0" eaLnBrk="1" latinLnBrk="0" hangingPunct="1">
              <a:lnSpc>
                <a:spcPct val="100000"/>
              </a:lnSpc>
              <a:spcBef>
                <a:spcPts val="0"/>
              </a:spcBef>
              <a:spcAft>
                <a:spcPts val="900"/>
              </a:spcAft>
              <a:buClr>
                <a:schemeClr val="tx1"/>
              </a:buClr>
              <a:buFont typeface="Georgia" pitchFamily="18" charset="0"/>
              <a:buNone/>
              <a:defRPr sz="1800" kern="1200">
                <a:solidFill>
                  <a:schemeClr val="bg1"/>
                </a:solidFill>
                <a:latin typeface="+mj-lt"/>
                <a:ea typeface="+mn-ea"/>
                <a:cs typeface="+mn-cs"/>
              </a:defRPr>
            </a:lvl4pPr>
            <a:lvl5pPr marL="1371600" indent="0" algn="l" defTabSz="914400" rtl="0" eaLnBrk="1" latinLnBrk="0" hangingPunct="1">
              <a:lnSpc>
                <a:spcPct val="100000"/>
              </a:lnSpc>
              <a:spcBef>
                <a:spcPts val="0"/>
              </a:spcBef>
              <a:spcAft>
                <a:spcPts val="900"/>
              </a:spcAft>
              <a:buClr>
                <a:schemeClr val="tx1"/>
              </a:buClr>
              <a:buFont typeface="Georgia" pitchFamily="18" charset="0"/>
              <a:buNone/>
              <a:defRPr sz="1800" kern="1200" baseline="0">
                <a:solidFill>
                  <a:schemeClr val="bg1"/>
                </a:solidFill>
                <a:latin typeface="+mj-lt"/>
                <a:ea typeface="+mn-ea"/>
                <a:cs typeface="+mn-cs"/>
              </a:defRPr>
            </a:lvl5pPr>
            <a:lvl6pPr marL="1828800" marR="0" indent="0" algn="l" defTabSz="914400" rtl="0" eaLnBrk="1" fontAlgn="auto" latinLnBrk="0" hangingPunct="1">
              <a:lnSpc>
                <a:spcPct val="100000"/>
              </a:lnSpc>
              <a:spcBef>
                <a:spcPts val="0"/>
              </a:spcBef>
              <a:spcAft>
                <a:spcPts val="900"/>
              </a:spcAft>
              <a:buClr>
                <a:schemeClr val="tx1"/>
              </a:buClr>
              <a:buSzPct val="100000"/>
              <a:buFont typeface="+mj-lt"/>
              <a:buNone/>
              <a:tabLst/>
              <a:defRPr sz="1800" kern="1200" baseline="0">
                <a:solidFill>
                  <a:schemeClr val="bg1"/>
                </a:solidFill>
                <a:latin typeface="+mj-lt"/>
                <a:ea typeface="+mn-ea"/>
                <a:cs typeface="+mn-cs"/>
              </a:defRPr>
            </a:lvl6pPr>
            <a:lvl7pPr marL="2286000" indent="0" algn="l" defTabSz="914400" rtl="0" eaLnBrk="1" latinLnBrk="0" hangingPunct="1">
              <a:lnSpc>
                <a:spcPct val="100000"/>
              </a:lnSpc>
              <a:spcBef>
                <a:spcPts val="0"/>
              </a:spcBef>
              <a:spcAft>
                <a:spcPts val="900"/>
              </a:spcAft>
              <a:buSzPct val="100000"/>
              <a:buFont typeface="+mj-lt"/>
              <a:buNone/>
              <a:defRPr sz="1800" kern="1200" baseline="0">
                <a:solidFill>
                  <a:schemeClr val="bg1"/>
                </a:solidFill>
                <a:latin typeface="+mj-lt"/>
                <a:ea typeface="+mn-ea"/>
                <a:cs typeface="+mn-cs"/>
              </a:defRPr>
            </a:lvl7pPr>
            <a:lvl8pPr marL="2743200" indent="0" algn="l" defTabSz="914400" rtl="0" eaLnBrk="1" latinLnBrk="0" hangingPunct="1">
              <a:lnSpc>
                <a:spcPct val="100000"/>
              </a:lnSpc>
              <a:spcBef>
                <a:spcPts val="0"/>
              </a:spcBef>
              <a:spcAft>
                <a:spcPts val="900"/>
              </a:spcAft>
              <a:buSzPct val="100000"/>
              <a:buFont typeface="+mj-lt"/>
              <a:buNone/>
              <a:defRPr sz="1800" kern="1200" baseline="0">
                <a:solidFill>
                  <a:schemeClr val="bg1"/>
                </a:solidFill>
                <a:latin typeface="+mj-lt"/>
                <a:ea typeface="+mn-ea"/>
                <a:cs typeface="+mn-cs"/>
              </a:defRPr>
            </a:lvl8pPr>
            <a:lvl9pPr marL="3200400" indent="0" algn="l" defTabSz="914400" rtl="0" eaLnBrk="1" latinLnBrk="0" hangingPunct="1">
              <a:lnSpc>
                <a:spcPct val="100000"/>
              </a:lnSpc>
              <a:spcBef>
                <a:spcPts val="0"/>
              </a:spcBef>
              <a:spcAft>
                <a:spcPts val="900"/>
              </a:spcAft>
              <a:buFont typeface="Arial" pitchFamily="34" charset="0"/>
              <a:buNone/>
              <a:defRPr sz="1800" b="1" kern="1200" baseline="0">
                <a:solidFill>
                  <a:schemeClr val="bg1"/>
                </a:solidFill>
                <a:latin typeface="+mj-lt"/>
                <a:ea typeface="+mn-ea"/>
                <a:cs typeface="+mn-cs"/>
              </a:defRPr>
            </a:lvl9pPr>
          </a:lstStyle>
          <a:p>
            <a:r>
              <a:rPr lang="en-GB" sz="2400" b="1" i="1" dirty="0" smtClean="0">
                <a:solidFill>
                  <a:schemeClr val="tx1"/>
                </a:solidFill>
              </a:rPr>
              <a:t>Disclaimer</a:t>
            </a:r>
            <a:r>
              <a:rPr lang="en-GB" sz="2400" i="1" dirty="0" smtClean="0">
                <a:solidFill>
                  <a:schemeClr val="tx1"/>
                </a:solidFill>
              </a:rPr>
              <a:t>: The views expressed in this report are my own, and are not the opinions of PwC.</a:t>
            </a:r>
            <a:endParaRPr lang="en-GB" sz="2400" i="1" dirty="0">
              <a:solidFill>
                <a:schemeClr val="tx1"/>
              </a:solidFill>
            </a:endParaRPr>
          </a:p>
        </p:txBody>
      </p:sp>
      <p:sp>
        <p:nvSpPr>
          <p:cNvPr id="5" name="Rectangle 4"/>
          <p:cNvSpPr/>
          <p:nvPr/>
        </p:nvSpPr>
        <p:spPr>
          <a:xfrm>
            <a:off x="322177" y="1584914"/>
            <a:ext cx="7210000" cy="3046988"/>
          </a:xfrm>
          <a:prstGeom prst="rect">
            <a:avLst/>
          </a:prstGeom>
        </p:spPr>
        <p:txBody>
          <a:bodyPr wrap="square">
            <a:spAutoFit/>
          </a:bodyPr>
          <a:lstStyle/>
          <a:p>
            <a:pPr marL="617220" lvl="2" indent="-342900">
              <a:buFont typeface="Arial" panose="020B0604020202020204" pitchFamily="34" charset="0"/>
              <a:buChar char="•"/>
            </a:pPr>
            <a:r>
              <a:rPr lang="en-GB" sz="3200" dirty="0">
                <a:latin typeface="+mj-lt"/>
              </a:rPr>
              <a:t>Work Term </a:t>
            </a:r>
            <a:r>
              <a:rPr lang="en-GB" sz="3200" dirty="0" smtClean="0">
                <a:latin typeface="+mj-lt"/>
              </a:rPr>
              <a:t>Description</a:t>
            </a:r>
          </a:p>
          <a:p>
            <a:pPr marL="274320" lvl="2"/>
            <a:endParaRPr lang="en-GB" sz="3200" dirty="0">
              <a:latin typeface="+mj-lt"/>
            </a:endParaRPr>
          </a:p>
          <a:p>
            <a:pPr marL="617220" lvl="2" indent="-342900">
              <a:buFont typeface="Arial" panose="020B0604020202020204" pitchFamily="34" charset="0"/>
              <a:buChar char="•"/>
            </a:pPr>
            <a:r>
              <a:rPr lang="en-GB" sz="3200" dirty="0">
                <a:latin typeface="+mj-lt"/>
              </a:rPr>
              <a:t>Description of </a:t>
            </a:r>
            <a:r>
              <a:rPr lang="en-GB" sz="3200" dirty="0" smtClean="0">
                <a:latin typeface="+mj-lt"/>
              </a:rPr>
              <a:t>the Assurance practice</a:t>
            </a:r>
          </a:p>
          <a:p>
            <a:pPr marL="274320" lvl="2"/>
            <a:endParaRPr lang="en-GB" sz="3200" dirty="0">
              <a:latin typeface="+mj-lt"/>
            </a:endParaRPr>
          </a:p>
          <a:p>
            <a:pPr marL="617220" lvl="2" indent="-342900">
              <a:buFont typeface="Arial" panose="020B0604020202020204" pitchFamily="34" charset="0"/>
              <a:buChar char="•"/>
            </a:pPr>
            <a:r>
              <a:rPr lang="en-GB" sz="3200" dirty="0">
                <a:latin typeface="+mj-lt"/>
              </a:rPr>
              <a:t>Description of Responsibilities</a:t>
            </a:r>
          </a:p>
        </p:txBody>
      </p:sp>
    </p:spTree>
    <p:extLst>
      <p:ext uri="{BB962C8B-B14F-4D97-AF65-F5344CB8AC3E}">
        <p14:creationId xmlns:p14="http://schemas.microsoft.com/office/powerpoint/2010/main" val="131446941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Term Description</a:t>
            </a:r>
            <a:endParaRPr lang="en-US" dirty="0"/>
          </a:p>
        </p:txBody>
      </p:sp>
      <p:sp>
        <p:nvSpPr>
          <p:cNvPr id="3" name="Content Placeholder 2"/>
          <p:cNvSpPr>
            <a:spLocks noGrp="1"/>
          </p:cNvSpPr>
          <p:nvPr>
            <p:ph sz="quarter" idx="15"/>
          </p:nvPr>
        </p:nvSpPr>
        <p:spPr>
          <a:xfrm>
            <a:off x="533400" y="1268760"/>
            <a:ext cx="8077200" cy="4419600"/>
          </a:xfrm>
        </p:spPr>
        <p:txBody>
          <a:bodyPr/>
          <a:lstStyle/>
          <a:p>
            <a:r>
              <a:rPr lang="en-US" b="1" u="sng" dirty="0" smtClean="0"/>
              <a:t>Description of the Organization</a:t>
            </a:r>
            <a:endParaRPr lang="en-US" dirty="0" smtClean="0"/>
          </a:p>
          <a:p>
            <a:pPr fontAlgn="base"/>
            <a:r>
              <a:rPr lang="en-US" dirty="0" smtClean="0"/>
              <a:t>PricewaterhouseCoopers </a:t>
            </a:r>
            <a:r>
              <a:rPr lang="en-US" dirty="0"/>
              <a:t>(“PwC</a:t>
            </a:r>
            <a:r>
              <a:rPr lang="en-US" dirty="0" smtClean="0"/>
              <a:t>”) is a professional services firm that has </a:t>
            </a:r>
            <a:r>
              <a:rPr lang="en-US" dirty="0"/>
              <a:t>more than 6,700 partners and staff in locations from coast to </a:t>
            </a:r>
            <a:r>
              <a:rPr lang="en-US" dirty="0" smtClean="0"/>
              <a:t>coast in Canada.</a:t>
            </a:r>
            <a:endParaRPr lang="en-US" dirty="0"/>
          </a:p>
          <a:p>
            <a:pPr fontAlgn="base"/>
            <a:r>
              <a:rPr lang="en-US" dirty="0" smtClean="0"/>
              <a:t>PwC </a:t>
            </a:r>
            <a:r>
              <a:rPr lang="en-US" dirty="0"/>
              <a:t>provide </a:t>
            </a:r>
            <a:r>
              <a:rPr lang="en-US" dirty="0" smtClean="0"/>
              <a:t>industry focused </a:t>
            </a:r>
            <a:r>
              <a:rPr lang="en-US" dirty="0"/>
              <a:t>professional services including audit and assurance, risk assurance, tax, deals and consulting in areas such as cybersecurity and </a:t>
            </a:r>
            <a:r>
              <a:rPr lang="en-US" dirty="0" smtClean="0"/>
              <a:t>privacy,</a:t>
            </a:r>
            <a:r>
              <a:rPr lang="en-US" dirty="0"/>
              <a:t> human resources, digital transformation and forensics. </a:t>
            </a:r>
            <a:r>
              <a:rPr lang="en-US" dirty="0" smtClean="0"/>
              <a:t>The firm </a:t>
            </a:r>
            <a:r>
              <a:rPr lang="en-US" dirty="0"/>
              <a:t>help resolve complex issues and identify opportunities for public, private and government clients.</a:t>
            </a:r>
          </a:p>
          <a:p>
            <a:pPr fontAlgn="base"/>
            <a:r>
              <a:rPr lang="en-US" dirty="0"/>
              <a:t>As part of a global network of over 236,000 people in 158 countries, </a:t>
            </a:r>
            <a:r>
              <a:rPr lang="en-US" dirty="0" smtClean="0"/>
              <a:t>PwC helps </a:t>
            </a:r>
            <a:r>
              <a:rPr lang="en-US" dirty="0"/>
              <a:t>organizations and individuals create the impact they’re looking for, by delivering the best of our collective thinking, experience and solutions to build public trust and enhance value for our people, clients and </a:t>
            </a:r>
            <a:r>
              <a:rPr lang="en-US" dirty="0" smtClean="0"/>
              <a:t>communities (PwC, 2018).</a:t>
            </a:r>
            <a:endParaRPr lang="en-US" dirty="0"/>
          </a:p>
          <a:p>
            <a:r>
              <a:rPr lang="en-US" dirty="0"/>
              <a:t/>
            </a:r>
            <a:br>
              <a:rPr lang="en-US" dirty="0"/>
            </a:br>
            <a:endParaRPr lang="en-US" dirty="0"/>
          </a:p>
        </p:txBody>
      </p:sp>
      <p:sp>
        <p:nvSpPr>
          <p:cNvPr id="4" name="Date Placeholder 3"/>
          <p:cNvSpPr>
            <a:spLocks noGrp="1"/>
          </p:cNvSpPr>
          <p:nvPr>
            <p:ph type="dt" sz="half" idx="4294967295"/>
          </p:nvPr>
        </p:nvSpPr>
        <p:spPr>
          <a:xfrm>
            <a:off x="7620000" y="6324600"/>
            <a:ext cx="1524000" cy="152400"/>
          </a:xfrm>
          <a:prstGeom prst="rect">
            <a:avLst/>
          </a:prstGeom>
        </p:spPr>
        <p:txBody>
          <a:bodyPr/>
          <a:lstStyle/>
          <a:p>
            <a:r>
              <a:rPr lang="en-GB" smtClean="0"/>
              <a:t>Summer 2018</a:t>
            </a:r>
            <a:endParaRPr lang="en-GB" dirty="0"/>
          </a:p>
        </p:txBody>
      </p:sp>
      <p:sp>
        <p:nvSpPr>
          <p:cNvPr id="5" name="Footer Placeholder 4"/>
          <p:cNvSpPr>
            <a:spLocks noGrp="1"/>
          </p:cNvSpPr>
          <p:nvPr>
            <p:ph type="ftr" sz="quarter" idx="4294967295"/>
          </p:nvPr>
        </p:nvSpPr>
        <p:spPr>
          <a:xfrm>
            <a:off x="0" y="6324600"/>
            <a:ext cx="5260975" cy="150813"/>
          </a:xfrm>
        </p:spPr>
        <p:txBody>
          <a:bodyPr/>
          <a:lstStyle/>
          <a:p>
            <a:r>
              <a:rPr lang="en-GB" smtClean="0"/>
              <a:t>Coop 3150 Final Report</a:t>
            </a:r>
            <a:endParaRPr lang="en-GB" dirty="0"/>
          </a:p>
        </p:txBody>
      </p:sp>
      <p:sp>
        <p:nvSpPr>
          <p:cNvPr id="6" name="Slide Number Placeholder 5"/>
          <p:cNvSpPr>
            <a:spLocks noGrp="1"/>
          </p:cNvSpPr>
          <p:nvPr>
            <p:ph type="sldNum" sz="quarter" idx="4294967295"/>
          </p:nvPr>
        </p:nvSpPr>
        <p:spPr>
          <a:xfrm>
            <a:off x="7616825" y="6477000"/>
            <a:ext cx="1527175" cy="152400"/>
          </a:xfrm>
          <a:prstGeom prst="rect">
            <a:avLst/>
          </a:prstGeom>
        </p:spPr>
        <p:txBody>
          <a:bodyPr/>
          <a:lstStyle/>
          <a:p>
            <a:fld id="{EF906895-1838-4BA9-A74F-D2411E6C873A}" type="slidenum">
              <a:rPr lang="en-GB" smtClean="0"/>
              <a:pPr/>
              <a:t>5</a:t>
            </a:fld>
            <a:endParaRPr lang="en-GB"/>
          </a:p>
        </p:txBody>
      </p:sp>
    </p:spTree>
    <p:extLst>
      <p:ext uri="{BB962C8B-B14F-4D97-AF65-F5344CB8AC3E}">
        <p14:creationId xmlns:p14="http://schemas.microsoft.com/office/powerpoint/2010/main" val="429466351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Term Description</a:t>
            </a:r>
            <a:endParaRPr lang="en-US" dirty="0"/>
          </a:p>
        </p:txBody>
      </p:sp>
      <p:sp>
        <p:nvSpPr>
          <p:cNvPr id="3" name="Content Placeholder 2"/>
          <p:cNvSpPr>
            <a:spLocks noGrp="1"/>
          </p:cNvSpPr>
          <p:nvPr>
            <p:ph sz="quarter" idx="15"/>
          </p:nvPr>
        </p:nvSpPr>
        <p:spPr>
          <a:xfrm>
            <a:off x="533400" y="1268760"/>
            <a:ext cx="8077200" cy="4419600"/>
          </a:xfrm>
        </p:spPr>
        <p:txBody>
          <a:bodyPr/>
          <a:lstStyle/>
          <a:p>
            <a:r>
              <a:rPr lang="en-US" b="1" u="sng" dirty="0" smtClean="0"/>
              <a:t>Description of the Assurance Practice</a:t>
            </a:r>
            <a:endParaRPr lang="en-US" dirty="0" smtClean="0"/>
          </a:p>
          <a:p>
            <a:pPr marL="68580" indent="-342900" fontAlgn="base">
              <a:buFont typeface="Arial" panose="020B0604020202020204" pitchFamily="34" charset="0"/>
              <a:buChar char="•"/>
            </a:pPr>
            <a:r>
              <a:rPr lang="en-US" dirty="0" smtClean="0"/>
              <a:t>I currently work in the Audit and Assurance practice. Our team conducts audits and reviews of organizations to provide reasonable assurance that the information they are presenting is valid.</a:t>
            </a:r>
            <a:endParaRPr lang="en-US" dirty="0"/>
          </a:p>
          <a:p>
            <a:pPr marL="68580" indent="-342900" fontAlgn="base">
              <a:buFont typeface="Arial" panose="020B0604020202020204" pitchFamily="34" charset="0"/>
              <a:buChar char="•"/>
            </a:pPr>
            <a:r>
              <a:rPr lang="en-US" dirty="0" smtClean="0"/>
              <a:t>PwC is renowned for its audit practice, particularly in audit innovation through use of in-house developed software and, more recently, artificial intelligence.</a:t>
            </a:r>
          </a:p>
          <a:p>
            <a:pPr marL="68580" indent="-342900" fontAlgn="base">
              <a:buFont typeface="Arial" panose="020B0604020202020204" pitchFamily="34" charset="0"/>
              <a:buChar char="•"/>
            </a:pPr>
            <a:r>
              <a:rPr lang="en-US" dirty="0" smtClean="0"/>
              <a:t>The major activities of the department include public company audits, private company audits/reviews, advising on risk management, and accounting advisory services for technical accounting issues.</a:t>
            </a:r>
          </a:p>
          <a:p>
            <a:pPr marL="68580" indent="-342900" fontAlgn="base">
              <a:buFont typeface="Arial" panose="020B0604020202020204" pitchFamily="34" charset="0"/>
              <a:buChar char="•"/>
            </a:pPr>
            <a:r>
              <a:rPr lang="en-US" dirty="0" smtClean="0"/>
              <a:t>The structure of a typical audit engagement is a Partner (Engagement Leader), Senior Manager, Manager, Senior Associate, Experienced Associate, and New Associate/Summer Associate. </a:t>
            </a:r>
            <a:endParaRPr lang="en-US" dirty="0"/>
          </a:p>
          <a:p>
            <a:r>
              <a:rPr lang="en-US" dirty="0"/>
              <a:t/>
            </a:r>
            <a:br>
              <a:rPr lang="en-US" dirty="0"/>
            </a:br>
            <a:endParaRPr lang="en-US" dirty="0"/>
          </a:p>
        </p:txBody>
      </p:sp>
      <p:sp>
        <p:nvSpPr>
          <p:cNvPr id="4" name="Date Placeholder 3"/>
          <p:cNvSpPr>
            <a:spLocks noGrp="1"/>
          </p:cNvSpPr>
          <p:nvPr>
            <p:ph type="dt" sz="half" idx="4294967295"/>
          </p:nvPr>
        </p:nvSpPr>
        <p:spPr>
          <a:xfrm>
            <a:off x="7620000" y="6324600"/>
            <a:ext cx="1524000" cy="152400"/>
          </a:xfrm>
          <a:prstGeom prst="rect">
            <a:avLst/>
          </a:prstGeom>
        </p:spPr>
        <p:txBody>
          <a:bodyPr/>
          <a:lstStyle/>
          <a:p>
            <a:r>
              <a:rPr lang="en-GB" smtClean="0"/>
              <a:t>Summer 2018</a:t>
            </a:r>
            <a:endParaRPr lang="en-GB" dirty="0"/>
          </a:p>
        </p:txBody>
      </p:sp>
      <p:sp>
        <p:nvSpPr>
          <p:cNvPr id="5" name="Footer Placeholder 4"/>
          <p:cNvSpPr>
            <a:spLocks noGrp="1"/>
          </p:cNvSpPr>
          <p:nvPr>
            <p:ph type="ftr" sz="quarter" idx="4294967295"/>
          </p:nvPr>
        </p:nvSpPr>
        <p:spPr>
          <a:xfrm>
            <a:off x="0" y="6324600"/>
            <a:ext cx="5260975" cy="150813"/>
          </a:xfrm>
        </p:spPr>
        <p:txBody>
          <a:bodyPr/>
          <a:lstStyle/>
          <a:p>
            <a:r>
              <a:rPr lang="en-GB" smtClean="0"/>
              <a:t>Coop 3150 Final Report</a:t>
            </a:r>
            <a:endParaRPr lang="en-GB" dirty="0"/>
          </a:p>
        </p:txBody>
      </p:sp>
      <p:sp>
        <p:nvSpPr>
          <p:cNvPr id="6" name="Slide Number Placeholder 5"/>
          <p:cNvSpPr>
            <a:spLocks noGrp="1"/>
          </p:cNvSpPr>
          <p:nvPr>
            <p:ph type="sldNum" sz="quarter" idx="4294967295"/>
          </p:nvPr>
        </p:nvSpPr>
        <p:spPr>
          <a:xfrm>
            <a:off x="7616825" y="6477000"/>
            <a:ext cx="1527175" cy="152400"/>
          </a:xfrm>
          <a:prstGeom prst="rect">
            <a:avLst/>
          </a:prstGeom>
        </p:spPr>
        <p:txBody>
          <a:bodyPr/>
          <a:lstStyle/>
          <a:p>
            <a:fld id="{EF906895-1838-4BA9-A74F-D2411E6C873A}" type="slidenum">
              <a:rPr lang="en-GB" smtClean="0"/>
              <a:pPr/>
              <a:t>6</a:t>
            </a:fld>
            <a:endParaRPr lang="en-GB"/>
          </a:p>
        </p:txBody>
      </p:sp>
    </p:spTree>
    <p:extLst>
      <p:ext uri="{BB962C8B-B14F-4D97-AF65-F5344CB8AC3E}">
        <p14:creationId xmlns:p14="http://schemas.microsoft.com/office/powerpoint/2010/main" val="246682806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Term Description</a:t>
            </a:r>
            <a:endParaRPr lang="en-US" dirty="0"/>
          </a:p>
        </p:txBody>
      </p:sp>
      <p:sp>
        <p:nvSpPr>
          <p:cNvPr id="8" name="Content Placeholder 7"/>
          <p:cNvSpPr>
            <a:spLocks noGrp="1"/>
          </p:cNvSpPr>
          <p:nvPr>
            <p:ph sz="quarter" idx="14"/>
          </p:nvPr>
        </p:nvSpPr>
        <p:spPr/>
        <p:txBody>
          <a:bodyPr/>
          <a:lstStyle/>
          <a:p>
            <a:endParaRPr lang="en-US"/>
          </a:p>
        </p:txBody>
      </p:sp>
      <p:sp>
        <p:nvSpPr>
          <p:cNvPr id="3" name="Content Placeholder 2"/>
          <p:cNvSpPr>
            <a:spLocks noGrp="1"/>
          </p:cNvSpPr>
          <p:nvPr>
            <p:ph sz="quarter" idx="15"/>
          </p:nvPr>
        </p:nvSpPr>
        <p:spPr/>
        <p:txBody>
          <a:bodyPr/>
          <a:lstStyle/>
          <a:p>
            <a:r>
              <a:rPr lang="en-US" b="1" u="sng" dirty="0" smtClean="0"/>
              <a:t>Description of your Responsibilities</a:t>
            </a:r>
            <a:endParaRPr lang="en-US" dirty="0" smtClean="0"/>
          </a:p>
          <a:p>
            <a:pPr marL="68580" indent="-342900" fontAlgn="base">
              <a:buFont typeface="Arial" panose="020B0604020202020204" pitchFamily="34" charset="0"/>
              <a:buChar char="•"/>
            </a:pPr>
            <a:r>
              <a:rPr lang="en-US" dirty="0" smtClean="0"/>
              <a:t>My first engagement was with the Pension Centre of Excellence, where I worked on pension audits for several different companies simultaneously.</a:t>
            </a:r>
          </a:p>
          <a:p>
            <a:pPr marL="68580" indent="-342900" fontAlgn="base">
              <a:buFont typeface="Arial" panose="020B0604020202020204" pitchFamily="34" charset="0"/>
              <a:buChar char="•"/>
            </a:pPr>
            <a:r>
              <a:rPr lang="en-US" dirty="0" smtClean="0"/>
              <a:t>My tasks included reviewing financial statements for mathematical and logical accuracy. I also aided in preparing disclosure notes for clients.</a:t>
            </a:r>
            <a:endParaRPr lang="en-US" dirty="0"/>
          </a:p>
          <a:p>
            <a:r>
              <a:rPr lang="en-US" dirty="0"/>
              <a:t/>
            </a:r>
            <a:br>
              <a:rPr lang="en-US" dirty="0"/>
            </a:br>
            <a:endParaRPr lang="en-US" dirty="0"/>
          </a:p>
        </p:txBody>
      </p:sp>
      <p:sp>
        <p:nvSpPr>
          <p:cNvPr id="5" name="Footer Placeholder 4"/>
          <p:cNvSpPr>
            <a:spLocks noGrp="1"/>
          </p:cNvSpPr>
          <p:nvPr>
            <p:ph type="ftr" sz="quarter" idx="3"/>
          </p:nvPr>
        </p:nvSpPr>
        <p:spPr>
          <a:xfrm>
            <a:off x="533400" y="6310746"/>
            <a:ext cx="5260975" cy="150813"/>
          </a:xfrm>
        </p:spPr>
        <p:txBody>
          <a:bodyPr/>
          <a:lstStyle/>
          <a:p>
            <a:r>
              <a:rPr lang="en-GB" dirty="0" smtClean="0"/>
              <a:t>Coop 3150 Final Report</a:t>
            </a:r>
            <a:endParaRPr lang="en-GB" dirty="0"/>
          </a:p>
        </p:txBody>
      </p:sp>
      <p:sp>
        <p:nvSpPr>
          <p:cNvPr id="4" name="Date Placeholder 3"/>
          <p:cNvSpPr>
            <a:spLocks noGrp="1"/>
          </p:cNvSpPr>
          <p:nvPr>
            <p:ph type="dt" sz="half" idx="2"/>
          </p:nvPr>
        </p:nvSpPr>
        <p:spPr>
          <a:xfrm>
            <a:off x="7109748" y="6310746"/>
            <a:ext cx="1524000" cy="152400"/>
          </a:xfrm>
        </p:spPr>
        <p:txBody>
          <a:bodyPr/>
          <a:lstStyle/>
          <a:p>
            <a:r>
              <a:rPr lang="en-GB" smtClean="0"/>
              <a:t>Summer 2018</a:t>
            </a:r>
            <a:endParaRPr lang="en-GB" dirty="0"/>
          </a:p>
        </p:txBody>
      </p:sp>
      <p:sp>
        <p:nvSpPr>
          <p:cNvPr id="6" name="Slide Number Placeholder 5"/>
          <p:cNvSpPr>
            <a:spLocks noGrp="1"/>
          </p:cNvSpPr>
          <p:nvPr>
            <p:ph type="sldNum" sz="quarter" idx="4294967295"/>
          </p:nvPr>
        </p:nvSpPr>
        <p:spPr>
          <a:xfrm>
            <a:off x="7616825" y="6477000"/>
            <a:ext cx="1527175" cy="152400"/>
          </a:xfrm>
          <a:prstGeom prst="rect">
            <a:avLst/>
          </a:prstGeom>
        </p:spPr>
        <p:txBody>
          <a:bodyPr/>
          <a:lstStyle/>
          <a:p>
            <a:fld id="{EF906895-1838-4BA9-A74F-D2411E6C873A}" type="slidenum">
              <a:rPr lang="en-GB" smtClean="0"/>
              <a:pPr/>
              <a:t>7</a:t>
            </a:fld>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752601"/>
            <a:ext cx="3962400" cy="4419599"/>
          </a:xfrm>
          <a:prstGeom prst="rect">
            <a:avLst/>
          </a:prstGeom>
          <a:ln w="12700">
            <a:solidFill>
              <a:schemeClr val="tx1"/>
            </a:solidFill>
          </a:ln>
        </p:spPr>
      </p:pic>
    </p:spTree>
    <p:extLst>
      <p:ext uri="{BB962C8B-B14F-4D97-AF65-F5344CB8AC3E}">
        <p14:creationId xmlns:p14="http://schemas.microsoft.com/office/powerpoint/2010/main" val="104923705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Term Description</a:t>
            </a:r>
            <a:endParaRPr lang="en-US" dirty="0"/>
          </a:p>
        </p:txBody>
      </p:sp>
      <p:sp>
        <p:nvSpPr>
          <p:cNvPr id="8" name="Content Placeholder 7"/>
          <p:cNvSpPr>
            <a:spLocks noGrp="1"/>
          </p:cNvSpPr>
          <p:nvPr>
            <p:ph sz="quarter" idx="14"/>
          </p:nvPr>
        </p:nvSpPr>
        <p:spPr/>
        <p:txBody>
          <a:bodyPr/>
          <a:lstStyle/>
          <a:p>
            <a:endParaRPr lang="en-US"/>
          </a:p>
        </p:txBody>
      </p:sp>
      <p:sp>
        <p:nvSpPr>
          <p:cNvPr id="3" name="Content Placeholder 2"/>
          <p:cNvSpPr>
            <a:spLocks noGrp="1"/>
          </p:cNvSpPr>
          <p:nvPr>
            <p:ph sz="quarter" idx="15"/>
          </p:nvPr>
        </p:nvSpPr>
        <p:spPr/>
        <p:txBody>
          <a:bodyPr/>
          <a:lstStyle/>
          <a:p>
            <a:r>
              <a:rPr lang="en-US" b="1" u="sng" dirty="0" smtClean="0"/>
              <a:t>Description of your Responsibilities</a:t>
            </a:r>
            <a:endParaRPr lang="en-US" dirty="0" smtClean="0"/>
          </a:p>
          <a:p>
            <a:pPr marL="68580" indent="-342900" fontAlgn="base">
              <a:buFont typeface="Arial" panose="020B0604020202020204" pitchFamily="34" charset="0"/>
              <a:buChar char="•"/>
            </a:pPr>
            <a:r>
              <a:rPr lang="en-US" dirty="0"/>
              <a:t>Second engagement was Audit Planning for mining and energy companies through the Summer Student Audit &amp; Planning Centre of Excellence (“</a:t>
            </a:r>
            <a:r>
              <a:rPr lang="en-US" dirty="0" err="1"/>
              <a:t>SSPACE</a:t>
            </a:r>
            <a:r>
              <a:rPr lang="en-US" dirty="0"/>
              <a:t>”). I planned audits through Aura, PwC’s audit </a:t>
            </a:r>
            <a:r>
              <a:rPr lang="en-US" dirty="0" err="1"/>
              <a:t>ERP</a:t>
            </a:r>
            <a:r>
              <a:rPr lang="en-US" dirty="0"/>
              <a:t> system. Planning included researching the company, explaining audit risks, determining materiality, and establishing the scope of financial items to audit.</a:t>
            </a:r>
          </a:p>
          <a:p>
            <a:pPr indent="0" fontAlgn="base"/>
            <a:r>
              <a:rPr lang="en-US" dirty="0"/>
              <a:t/>
            </a:r>
            <a:br>
              <a:rPr lang="en-US" dirty="0"/>
            </a:br>
            <a:endParaRPr lang="en-US" dirty="0"/>
          </a:p>
        </p:txBody>
      </p:sp>
      <p:sp>
        <p:nvSpPr>
          <p:cNvPr id="5" name="Footer Placeholder 4"/>
          <p:cNvSpPr>
            <a:spLocks noGrp="1"/>
          </p:cNvSpPr>
          <p:nvPr>
            <p:ph type="ftr" sz="quarter" idx="3"/>
          </p:nvPr>
        </p:nvSpPr>
        <p:spPr>
          <a:xfrm>
            <a:off x="533400" y="6297814"/>
            <a:ext cx="5260975" cy="152400"/>
          </a:xfrm>
        </p:spPr>
        <p:txBody>
          <a:bodyPr/>
          <a:lstStyle/>
          <a:p>
            <a:r>
              <a:rPr lang="en-GB" dirty="0" smtClean="0"/>
              <a:t>Coop 3150 Final Report</a:t>
            </a:r>
            <a:endParaRPr lang="en-GB" dirty="0"/>
          </a:p>
        </p:txBody>
      </p:sp>
      <p:sp>
        <p:nvSpPr>
          <p:cNvPr id="4" name="Date Placeholder 3"/>
          <p:cNvSpPr>
            <a:spLocks noGrp="1"/>
          </p:cNvSpPr>
          <p:nvPr>
            <p:ph type="dt" sz="half" idx="2"/>
          </p:nvPr>
        </p:nvSpPr>
        <p:spPr>
          <a:xfrm>
            <a:off x="7086600" y="6317673"/>
            <a:ext cx="1524000" cy="152400"/>
          </a:xfrm>
        </p:spPr>
        <p:txBody>
          <a:bodyPr/>
          <a:lstStyle/>
          <a:p>
            <a:r>
              <a:rPr lang="en-GB" dirty="0" smtClean="0"/>
              <a:t>Summer 2018</a:t>
            </a:r>
            <a:endParaRPr lang="en-GB" dirty="0"/>
          </a:p>
        </p:txBody>
      </p:sp>
      <p:sp>
        <p:nvSpPr>
          <p:cNvPr id="6" name="Slide Number Placeholder 5"/>
          <p:cNvSpPr>
            <a:spLocks noGrp="1"/>
          </p:cNvSpPr>
          <p:nvPr>
            <p:ph type="sldNum" sz="quarter" idx="4294967295"/>
          </p:nvPr>
        </p:nvSpPr>
        <p:spPr>
          <a:xfrm>
            <a:off x="7616825" y="6477000"/>
            <a:ext cx="1527175" cy="152400"/>
          </a:xfrm>
          <a:prstGeom prst="rect">
            <a:avLst/>
          </a:prstGeom>
        </p:spPr>
        <p:txBody>
          <a:bodyPr/>
          <a:lstStyle/>
          <a:p>
            <a:fld id="{EF906895-1838-4BA9-A74F-D2411E6C873A}" type="slidenum">
              <a:rPr lang="en-GB" smtClean="0"/>
              <a:pPr/>
              <a:t>8</a:t>
            </a:fld>
            <a:endParaRPr lang="en-GB"/>
          </a:p>
        </p:txBody>
      </p:sp>
      <p:pic>
        <p:nvPicPr>
          <p:cNvPr id="5122" name="Picture 2" descr="https://images.unsplash.com/photo-1483638906402-d942f4840969?ixlib=rb-0.3.5&amp;ixid=eyJhcHBfaWQiOjEyMDd9&amp;s=bd2525da8a31727821f481da020c4b63&amp;dpr=1&amp;auto=format&amp;fit=crop&amp;w=1000&amp;q=80&amp;cs=tinys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1734586"/>
            <a:ext cx="3962400" cy="4437614"/>
          </a:xfrm>
          <a:prstGeom prst="rect">
            <a:avLst/>
          </a:prstGeom>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9353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Term Description</a:t>
            </a:r>
            <a:endParaRPr lang="en-US" dirty="0"/>
          </a:p>
        </p:txBody>
      </p:sp>
      <p:sp>
        <p:nvSpPr>
          <p:cNvPr id="12" name="Content Placeholder 11"/>
          <p:cNvSpPr>
            <a:spLocks noGrp="1"/>
          </p:cNvSpPr>
          <p:nvPr>
            <p:ph sz="quarter" idx="14"/>
          </p:nvPr>
        </p:nvSpPr>
        <p:spPr/>
        <p:txBody>
          <a:bodyPr/>
          <a:lstStyle/>
          <a:p>
            <a:endParaRPr lang="en-US"/>
          </a:p>
        </p:txBody>
      </p:sp>
      <p:sp>
        <p:nvSpPr>
          <p:cNvPr id="10" name="Content Placeholder 9"/>
          <p:cNvSpPr>
            <a:spLocks noGrp="1"/>
          </p:cNvSpPr>
          <p:nvPr>
            <p:ph sz="quarter" idx="15"/>
          </p:nvPr>
        </p:nvSpPr>
        <p:spPr>
          <a:xfrm>
            <a:off x="4644931" y="1683327"/>
            <a:ext cx="3962399" cy="4419600"/>
          </a:xfrm>
        </p:spPr>
        <p:txBody>
          <a:bodyPr/>
          <a:lstStyle/>
          <a:p>
            <a:r>
              <a:rPr lang="en-US" b="1" u="sng" dirty="0" smtClean="0"/>
              <a:t>Description of your Responsibilities</a:t>
            </a:r>
          </a:p>
          <a:p>
            <a:r>
              <a:rPr lang="en-US" dirty="0" smtClean="0"/>
              <a:t>My third engagement was an Interim Audit for a large construction company. On this engagement I was tasked with analyzing samples of expenses, payroll, contracts, etc. I was also responsible for vouching account balances through inquiry. One task which stood out was auditing percentage of completion for projects which required going to project sites and taking pictures.</a:t>
            </a:r>
          </a:p>
          <a:p>
            <a:endParaRPr lang="en-US" dirty="0"/>
          </a:p>
          <a:p>
            <a:endParaRPr lang="en-US" dirty="0"/>
          </a:p>
        </p:txBody>
      </p:sp>
      <p:sp>
        <p:nvSpPr>
          <p:cNvPr id="5" name="Footer Placeholder 4"/>
          <p:cNvSpPr>
            <a:spLocks noGrp="1"/>
          </p:cNvSpPr>
          <p:nvPr>
            <p:ph type="ftr" sz="quarter" idx="3"/>
          </p:nvPr>
        </p:nvSpPr>
        <p:spPr>
          <a:xfrm>
            <a:off x="559799" y="6324600"/>
            <a:ext cx="5260975" cy="150813"/>
          </a:xfrm>
        </p:spPr>
        <p:txBody>
          <a:bodyPr/>
          <a:lstStyle/>
          <a:p>
            <a:r>
              <a:rPr lang="en-GB" dirty="0" smtClean="0"/>
              <a:t>Coop 3150 Final Report</a:t>
            </a:r>
            <a:endParaRPr lang="en-GB" dirty="0"/>
          </a:p>
        </p:txBody>
      </p:sp>
      <p:sp>
        <p:nvSpPr>
          <p:cNvPr id="4" name="Date Placeholder 3"/>
          <p:cNvSpPr>
            <a:spLocks noGrp="1"/>
          </p:cNvSpPr>
          <p:nvPr>
            <p:ph type="dt" sz="half" idx="2"/>
          </p:nvPr>
        </p:nvSpPr>
        <p:spPr>
          <a:xfrm>
            <a:off x="7089648" y="6324600"/>
            <a:ext cx="1524000" cy="152400"/>
          </a:xfrm>
        </p:spPr>
        <p:txBody>
          <a:bodyPr/>
          <a:lstStyle/>
          <a:p>
            <a:r>
              <a:rPr lang="en-GB" dirty="0" smtClean="0"/>
              <a:t>Summer 2018</a:t>
            </a:r>
            <a:endParaRPr lang="en-GB" dirty="0"/>
          </a:p>
        </p:txBody>
      </p:sp>
      <p:sp>
        <p:nvSpPr>
          <p:cNvPr id="6" name="Slide Number Placeholder 5"/>
          <p:cNvSpPr>
            <a:spLocks noGrp="1"/>
          </p:cNvSpPr>
          <p:nvPr>
            <p:ph type="sldNum" sz="quarter" idx="4294967295"/>
          </p:nvPr>
        </p:nvSpPr>
        <p:spPr>
          <a:xfrm>
            <a:off x="7616825" y="6477000"/>
            <a:ext cx="1527175" cy="152400"/>
          </a:xfrm>
          <a:prstGeom prst="rect">
            <a:avLst/>
          </a:prstGeom>
        </p:spPr>
        <p:txBody>
          <a:bodyPr/>
          <a:lstStyle/>
          <a:p>
            <a:fld id="{EF906895-1838-4BA9-A74F-D2411E6C873A}" type="slidenum">
              <a:rPr lang="en-GB" smtClean="0"/>
              <a:pPr/>
              <a:t>9</a:t>
            </a:fld>
            <a:endParaRPr lang="en-GB"/>
          </a:p>
        </p:txBody>
      </p:sp>
      <p:sp>
        <p:nvSpPr>
          <p:cNvPr id="7" name="AutoShape 2" descr="https://mail.google.com/mail/u/0/?ui=2&amp;ik=61681e1917&amp;view=fimg&amp;th=164666994543ebe3&amp;attid=0.1&amp;disp=emb&amp;realattid=ii_jj7eyvbm0_164666714bb1735c&amp;attbid=ANGjdJ9Hz3zzM3QZARi3ahHkUPxh_e6e3Tad6Lr56f4jo_cZw3oXc9wVb4pOkZ0DhD6QOWQ696HBhMgepo6V0hMSlqCl8kUtt-JoNkzovbG8MIwS5zXaHi08nrsvA2E&amp;sz=w862-h806&amp;ats=1532641915839&amp;rm=164666994543ebe3&amp;zw&amp;atsh=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2"/>
          <a:stretch>
            <a:fillRect/>
          </a:stretch>
        </p:blipFill>
        <p:spPr>
          <a:xfrm>
            <a:off x="533400" y="1761192"/>
            <a:ext cx="3962400" cy="4411007"/>
          </a:xfrm>
          <a:prstGeom prst="rect">
            <a:avLst/>
          </a:prstGeom>
          <a:ln w="12700">
            <a:solidFill>
              <a:schemeClr val="tx1"/>
            </a:solidFill>
          </a:ln>
        </p:spPr>
      </p:pic>
    </p:spTree>
    <p:extLst>
      <p:ext uri="{BB962C8B-B14F-4D97-AF65-F5344CB8AC3E}">
        <p14:creationId xmlns:p14="http://schemas.microsoft.com/office/powerpoint/2010/main" val="335546062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Theme">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DB536A"/>
      </a:accent4>
      <a:accent5>
        <a:srgbClr val="DC6900"/>
      </a:accent5>
      <a:accent6>
        <a:srgbClr val="FFB600"/>
      </a:accent6>
      <a:hlink>
        <a:srgbClr val="A32020"/>
      </a:hlink>
      <a:folHlink>
        <a:srgbClr val="A3202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2.xml><?xml version="1.0" encoding="utf-8"?>
<a:theme xmlns:a="http://schemas.openxmlformats.org/drawingml/2006/main" name="1_PwC">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DB536A"/>
      </a:accent4>
      <a:accent5>
        <a:srgbClr val="DC6900"/>
      </a:accent5>
      <a:accent6>
        <a:srgbClr val="FFB600"/>
      </a:accent6>
      <a:hlink>
        <a:srgbClr val="A32020"/>
      </a:hlink>
      <a:folHlink>
        <a:srgbClr val="A3202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3.xml><?xml version="1.0" encoding="utf-8"?>
<a:theme xmlns:a="http://schemas.openxmlformats.org/drawingml/2006/main" name="2_PwC">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DB536A"/>
      </a:accent4>
      <a:accent5>
        <a:srgbClr val="DC6900"/>
      </a:accent5>
      <a:accent6>
        <a:srgbClr val="FFB600"/>
      </a:accent6>
      <a:hlink>
        <a:srgbClr val="A32020"/>
      </a:hlink>
      <a:folHlink>
        <a:srgbClr val="A3202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4.xml><?xml version="1.0" encoding="utf-8"?>
<a:theme xmlns:a="http://schemas.openxmlformats.org/drawingml/2006/main" name="3_PwC">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DB536A"/>
      </a:accent4>
      <a:accent5>
        <a:srgbClr val="DC6900"/>
      </a:accent5>
      <a:accent6>
        <a:srgbClr val="FFB600"/>
      </a:accent6>
      <a:hlink>
        <a:srgbClr val="A32020"/>
      </a:hlink>
      <a:folHlink>
        <a:srgbClr val="A3202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2290</TotalTime>
  <Words>1557</Words>
  <Application>Microsoft Office PowerPoint</Application>
  <PresentationFormat>On-screen Show (4:3)</PresentationFormat>
  <Paragraphs>240</Paragraphs>
  <Slides>24</Slides>
  <Notes>9</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24</vt:i4>
      </vt:variant>
    </vt:vector>
  </HeadingPairs>
  <TitlesOfParts>
    <vt:vector size="32" baseType="lpstr">
      <vt:lpstr>Arial</vt:lpstr>
      <vt:lpstr>Calibri</vt:lpstr>
      <vt:lpstr>Georgia</vt:lpstr>
      <vt:lpstr>Wingdings</vt:lpstr>
      <vt:lpstr>Default Theme</vt:lpstr>
      <vt:lpstr>1_PwC</vt:lpstr>
      <vt:lpstr>2_PwC</vt:lpstr>
      <vt:lpstr>3_PwC</vt:lpstr>
      <vt:lpstr>COOP 3150 Final Report</vt:lpstr>
      <vt:lpstr>Table of Contents</vt:lpstr>
      <vt:lpstr>Introduction</vt:lpstr>
      <vt:lpstr>The Discussion</vt:lpstr>
      <vt:lpstr>Work Term Description</vt:lpstr>
      <vt:lpstr>Work Term Description</vt:lpstr>
      <vt:lpstr>Work Term Description</vt:lpstr>
      <vt:lpstr>Work Term Description</vt:lpstr>
      <vt:lpstr>Work Term Description</vt:lpstr>
      <vt:lpstr>Work Term Description</vt:lpstr>
      <vt:lpstr>The Interview Process  USE THIS LINK FOR         MORE TIPS!!</vt:lpstr>
      <vt:lpstr>The Interview Process</vt:lpstr>
      <vt:lpstr>The Interview Process</vt:lpstr>
      <vt:lpstr>The Interview Process</vt:lpstr>
      <vt:lpstr>The Interview Process</vt:lpstr>
      <vt:lpstr>Personal Awareness</vt:lpstr>
      <vt:lpstr>Personal Awareness</vt:lpstr>
      <vt:lpstr>Personal Awareness</vt:lpstr>
      <vt:lpstr>Personal Awareness</vt:lpstr>
      <vt:lpstr>Personal Awareness</vt:lpstr>
      <vt:lpstr>Conclusion</vt:lpstr>
      <vt:lpstr>PowerPoint Presentation</vt:lpstr>
      <vt:lpstr>Appendix A: PwC Professionals Framework</vt:lpstr>
      <vt:lpstr>Appendix B: Key PwC Contacts for KPU</vt:lpstr>
    </vt:vector>
  </TitlesOfParts>
  <Company>PricewaterhouseCoopers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Virgo</dc:creator>
  <cp:lastModifiedBy>Henry Flowers</cp:lastModifiedBy>
  <cp:revision>162</cp:revision>
  <cp:lastPrinted>2017-05-18T08:32:20Z</cp:lastPrinted>
  <dcterms:created xsi:type="dcterms:W3CDTF">2010-09-21T09:49:30Z</dcterms:created>
  <dcterms:modified xsi:type="dcterms:W3CDTF">2018-07-27T00:10:17Z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version">
    <vt:lpwstr>6</vt:lpwstr>
  </property>
  <property fmtid="{D5CDD505-2E9C-101B-9397-08002B2CF9AE}" pid="3" name="TB template type">
    <vt:lpwstr>Onscreen</vt:lpwstr>
  </property>
  <property fmtid="{D5CDD505-2E9C-101B-9397-08002B2CF9AE}" pid="4" name="Template created by">
    <vt:lpwstr>PwC</vt:lpwstr>
  </property>
  <property fmtid="{D5CDD505-2E9C-101B-9397-08002B2CF9AE}" pid="5" name="Template version">
    <vt:lpwstr>4</vt:lpwstr>
  </property>
  <property fmtid="{D5CDD505-2E9C-101B-9397-08002B2CF9AE}" pid="6" name="Offisync_ServerID">
    <vt:lpwstr>ae74e162-b6db-4989-85f5-e7c79995e2ac</vt:lpwstr>
  </property>
  <property fmtid="{D5CDD505-2E9C-101B-9397-08002B2CF9AE}" pid="7" name="Offisync_ProviderInitializationData">
    <vt:lpwstr>https://pwc-spark.com</vt:lpwstr>
  </property>
  <property fmtid="{D5CDD505-2E9C-101B-9397-08002B2CF9AE}" pid="8" name="Jive_LatestUserAccountName">
    <vt:lpwstr>hflowers003</vt:lpwstr>
  </property>
  <property fmtid="{D5CDD505-2E9C-101B-9397-08002B2CF9AE}" pid="9" name="Jive_VersionGuid">
    <vt:lpwstr>b3b543af-9e6c-4f1e-b6d0-92fb689da6f7</vt:lpwstr>
  </property>
  <property fmtid="{D5CDD505-2E9C-101B-9397-08002B2CF9AE}" pid="10" name="Offisync_UniqueId">
    <vt:lpwstr>915618</vt:lpwstr>
  </property>
  <property fmtid="{D5CDD505-2E9C-101B-9397-08002B2CF9AE}" pid="11" name="Offisync_UpdateToken">
    <vt:lpwstr>1</vt:lpwstr>
  </property>
</Properties>
</file>