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9"/>
  </p:notesMasterIdLst>
  <p:sldIdLst>
    <p:sldId id="380" r:id="rId5"/>
    <p:sldId id="382" r:id="rId6"/>
    <p:sldId id="383" r:id="rId7"/>
    <p:sldId id="378" r:id="rId8"/>
  </p:sldIdLst>
  <p:sldSz cx="12192000" cy="6858000"/>
  <p:notesSz cx="6858000" cy="9144000"/>
  <p:embeddedFontLst>
    <p:embeddedFont>
      <p:font typeface="Source Sans Pro" panose="020B050303040302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0029"/>
    <a:srgbClr val="FFD9E2"/>
    <a:srgbClr val="7B3A4E"/>
    <a:srgbClr val="EB899C"/>
    <a:srgbClr val="E04C68"/>
    <a:srgbClr val="DA2648"/>
    <a:srgbClr val="DB2D4E"/>
    <a:srgbClr val="E35B75"/>
    <a:srgbClr val="FFC5D3"/>
    <a:srgbClr val="9B0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93273" autoAdjust="0"/>
  </p:normalViewPr>
  <p:slideViewPr>
    <p:cSldViewPr snapToGrid="0">
      <p:cViewPr varScale="1">
        <p:scale>
          <a:sx n="103" d="100"/>
          <a:sy n="103" d="100"/>
        </p:scale>
        <p:origin x="72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-354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E0364-3F12-42E5-A618-B27E2F9AF8D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DE028-BDC1-44C6-B120-FECE773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8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DE028-BDC1-44C6-B120-FECE7735C9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73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CA" dirty="0"/>
              <a:t>Questions will need to be published by a producer</a:t>
            </a:r>
            <a:r>
              <a:rPr lang="en-CA" baseline="0" dirty="0"/>
              <a:t> and will not be visible to the public</a:t>
            </a:r>
          </a:p>
          <a:p>
            <a:pPr marL="285750" indent="-285750">
              <a:buFontTx/>
              <a:buChar char="-"/>
            </a:pPr>
            <a:r>
              <a:rPr lang="en-CA" baseline="0" dirty="0"/>
              <a:t>Ask for guests to introduce themselves (not program – that’s later)</a:t>
            </a:r>
          </a:p>
          <a:p>
            <a:pPr marL="285750" indent="-285750">
              <a:buFontTx/>
              <a:buChar char="-"/>
            </a:pPr>
            <a:r>
              <a:rPr lang="en-CA" baseline="0" dirty="0"/>
              <a:t>Make random comments about responses/interesting introductions</a:t>
            </a:r>
            <a:endParaRPr lang="en-CA" dirty="0"/>
          </a:p>
          <a:p>
            <a:pPr marL="285750" indent="-285750">
              <a:buFontTx/>
              <a:buChar char="-"/>
            </a:pPr>
            <a:endParaRPr lang="en-CA" dirty="0"/>
          </a:p>
          <a:p>
            <a:pPr marL="285750" indent="-2857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DE028-BDC1-44C6-B120-FECE7735C9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Poly-What? Slide:</a:t>
            </a:r>
          </a:p>
          <a:p>
            <a:endParaRPr lang="en-US" dirty="0"/>
          </a:p>
          <a:p>
            <a:r>
              <a:rPr lang="en-US" dirty="0"/>
              <a:t>Insert slide stating” Canada’s only polytechnic university” </a:t>
            </a:r>
            <a:r>
              <a:rPr lang="en-US" dirty="0">
                <a:sym typeface="Wingdings" panose="05000000000000000000" pitchFamily="2" charset="2"/>
              </a:rPr>
              <a:t> “it’s closer than you think” campaign?</a:t>
            </a:r>
            <a:endParaRPr lang="en-US" dirty="0"/>
          </a:p>
          <a:p>
            <a:endParaRPr lang="en-US" dirty="0"/>
          </a:p>
          <a:p>
            <a:r>
              <a:rPr lang="en-US" dirty="0"/>
              <a:t>Use whiteboard video?? Would we want two</a:t>
            </a:r>
            <a:r>
              <a:rPr lang="en-US" baseline="0" dirty="0"/>
              <a:t> videos back-to-back though?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DE028-BDC1-44C6-B120-FECE7735C9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261-D5C5-43EA-90B2-8AFF8A36981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1FDC-62C7-42F1-96EB-4A5F96E39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261-D5C5-43EA-90B2-8AFF8A36981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1FDC-62C7-42F1-96EB-4A5F96E39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6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261-D5C5-43EA-90B2-8AFF8A36981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1FDC-62C7-42F1-96EB-4A5F96E39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53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posing for a picture&#10;&#10;Description automatically generated">
            <a:extLst>
              <a:ext uri="{FF2B5EF4-FFF2-40B4-BE49-F238E27FC236}">
                <a16:creationId xmlns:a16="http://schemas.microsoft.com/office/drawing/2014/main" id="{B2DF1A46-47D8-4A74-B675-5F8715FEE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6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261-D5C5-43EA-90B2-8AFF8A36981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1FDC-62C7-42F1-96EB-4A5F96E39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2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261-D5C5-43EA-90B2-8AFF8A36981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1FDC-62C7-42F1-96EB-4A5F96E39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8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261-D5C5-43EA-90B2-8AFF8A36981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1FDC-62C7-42F1-96EB-4A5F96E39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4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261-D5C5-43EA-90B2-8AFF8A36981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1FDC-62C7-42F1-96EB-4A5F96E39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9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261-D5C5-43EA-90B2-8AFF8A36981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1FDC-62C7-42F1-96EB-4A5F96E39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8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261-D5C5-43EA-90B2-8AFF8A36981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1FDC-62C7-42F1-96EB-4A5F96E39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8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261-D5C5-43EA-90B2-8AFF8A36981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1FDC-62C7-42F1-96EB-4A5F96E39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5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261-D5C5-43EA-90B2-8AFF8A36981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1FDC-62C7-42F1-96EB-4A5F96E39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6D261-D5C5-43EA-90B2-8AFF8A36981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D1FDC-62C7-42F1-96EB-4A5F96E39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4629" y="1174904"/>
            <a:ext cx="5900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kern="600" dirty="0" smtClean="0">
                <a:solidFill>
                  <a:srgbClr val="83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ARTS: </a:t>
            </a:r>
          </a:p>
          <a:p>
            <a:pPr algn="ctr"/>
            <a:r>
              <a:rPr lang="en-CA" sz="3600" b="1" kern="600" dirty="0" smtClean="0">
                <a:solidFill>
                  <a:srgbClr val="83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 MONTH</a:t>
            </a:r>
            <a:endParaRPr lang="en-CA" sz="3600" b="1" kern="600" dirty="0">
              <a:solidFill>
                <a:srgbClr val="83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81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67"/>
          <a:stretch/>
        </p:blipFill>
        <p:spPr>
          <a:xfrm>
            <a:off x="3" y="6109611"/>
            <a:ext cx="9478537" cy="74839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29941" y="752868"/>
            <a:ext cx="11268306" cy="775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cap="all" dirty="0" smtClean="0">
                <a:solidFill>
                  <a:srgbClr val="830029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Why declare your bachelor of arts?</a:t>
            </a:r>
            <a:endParaRPr lang="en-US" sz="4800" b="1" cap="all" dirty="0">
              <a:solidFill>
                <a:srgbClr val="830029"/>
              </a:solidFill>
              <a:latin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1596" y="1528010"/>
            <a:ext cx="87609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CA" sz="2800" dirty="0" smtClean="0">
                <a:latin typeface="Source Sans Pro" charset="0"/>
              </a:rPr>
              <a:t>When you declare your major, you will have access to department specific scholarships which means more scholarship opportunities! </a:t>
            </a:r>
            <a:endParaRPr lang="en-CA" sz="2800" dirty="0">
              <a:latin typeface="Source Sans Pro" charset="0"/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956346-60B3-4F3F-A14D-4407C5388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503" cy="78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6031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67"/>
          <a:stretch/>
        </p:blipFill>
        <p:spPr>
          <a:xfrm>
            <a:off x="3" y="6109611"/>
            <a:ext cx="9478537" cy="74839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29941" y="752868"/>
            <a:ext cx="11268306" cy="775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cap="all" dirty="0">
              <a:solidFill>
                <a:srgbClr val="830029"/>
              </a:solidFill>
              <a:latin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73859" y="477911"/>
            <a:ext cx="11268306" cy="775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 smtClean="0">
                <a:solidFill>
                  <a:srgbClr val="830029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WHY DECLARE YOUR BACHELOR OF ARTS?</a:t>
            </a:r>
            <a:endParaRPr lang="en-US" b="1" cap="all" dirty="0">
              <a:solidFill>
                <a:srgbClr val="830029"/>
              </a:solidFill>
              <a:latin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9940" y="1384280"/>
            <a:ext cx="1095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+mj-lt"/>
              </a:rPr>
              <a:t>2. Students who declare their major receive earlier registration times. </a:t>
            </a:r>
            <a:endParaRPr lang="en-CA" sz="2800" dirty="0">
              <a:latin typeface="+mj-lt"/>
            </a:endParaRP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956346-60B3-4F3F-A14D-4407C5388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503" cy="7843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17" y="2005921"/>
            <a:ext cx="7438353" cy="416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422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352" y="5320523"/>
            <a:ext cx="1524003" cy="14386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7" b="8946"/>
          <a:stretch/>
        </p:blipFill>
        <p:spPr>
          <a:xfrm>
            <a:off x="-313287" y="177281"/>
            <a:ext cx="12505287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2561" y="2214386"/>
            <a:ext cx="4218190" cy="1849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400" dirty="0" smtClean="0">
                <a:solidFill>
                  <a:schemeClr val="bg1"/>
                </a:solidFill>
                <a:latin typeface="Source Sans Pro" charset="0"/>
              </a:rPr>
              <a:t>3. Create </a:t>
            </a:r>
            <a:r>
              <a:rPr lang="en-CA" sz="2400" dirty="0">
                <a:solidFill>
                  <a:schemeClr val="bg1"/>
                </a:solidFill>
                <a:latin typeface="Source Sans Pro" charset="0"/>
              </a:rPr>
              <a:t>a community! </a:t>
            </a:r>
            <a:endParaRPr lang="en-CA" sz="2400" dirty="0" smtClean="0">
              <a:solidFill>
                <a:schemeClr val="bg1"/>
              </a:solidFill>
              <a:latin typeface="Source Sans Pro" charset="0"/>
            </a:endParaRP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  <a:latin typeface="Source Sans Pro" charset="0"/>
              </a:rPr>
              <a:t>When </a:t>
            </a:r>
            <a:r>
              <a:rPr lang="en-CA" dirty="0">
                <a:solidFill>
                  <a:schemeClr val="bg1"/>
                </a:solidFill>
                <a:latin typeface="Source Sans Pro" charset="0"/>
              </a:rPr>
              <a:t>you declare your Major, you will have access to student clubs, department events, and more.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771" y="5320523"/>
            <a:ext cx="1524003" cy="143865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676187" y="755711"/>
            <a:ext cx="5348733" cy="775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 smtClean="0">
                <a:solidFill>
                  <a:schemeClr val="bg1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Why declare your bachelor of arts?</a:t>
            </a:r>
            <a:endParaRPr lang="en-US" b="1" cap="all" dirty="0">
              <a:solidFill>
                <a:schemeClr val="bg1"/>
              </a:solidFill>
              <a:latin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2592" y="5195788"/>
            <a:ext cx="431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 learn more, visit </a:t>
            </a:r>
            <a:r>
              <a:rPr lang="en-US" dirty="0" smtClean="0">
                <a:solidFill>
                  <a:schemeClr val="bg1"/>
                </a:solidFill>
              </a:rPr>
              <a:t>kpu.ca/arts/declare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433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188D9E-583F-4175-9262-FC7E43688D6D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596E196-363E-4A89-9D1D-C071FF6387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CAD829-94B3-4C95-8321-F72DC567C7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10217</TotalTime>
  <Words>165</Words>
  <Application>Microsoft Office PowerPoint</Application>
  <PresentationFormat>Widescreen</PresentationFormat>
  <Paragraphs>21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Source Sans Pro</vt:lpstr>
      <vt:lpstr>Calibri Light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Kwantlen Polytechnic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Kwan</dc:creator>
  <cp:lastModifiedBy>Samantha Dutton-Jones</cp:lastModifiedBy>
  <cp:revision>478</cp:revision>
  <dcterms:created xsi:type="dcterms:W3CDTF">2017-09-19T19:27:31Z</dcterms:created>
  <dcterms:modified xsi:type="dcterms:W3CDTF">2021-01-16T00:48:10Z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