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416AF-81CD-48B0-84F5-63533AC51641}" v="8" dt="2024-10-08T14:34:36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Faye" userId="1febf82a-5d72-46a4-bc27-ba9ef8d46419" providerId="ADAL" clId="{EE4416AF-81CD-48B0-84F5-63533AC51641}"/>
    <pc:docChg chg="custSel modSld">
      <pc:chgData name="Martin, Faye" userId="1febf82a-5d72-46a4-bc27-ba9ef8d46419" providerId="ADAL" clId="{EE4416AF-81CD-48B0-84F5-63533AC51641}" dt="2024-11-13T09:47:34.286" v="1126"/>
      <pc:docMkLst>
        <pc:docMk/>
      </pc:docMkLst>
      <pc:sldChg chg="modSp mod">
        <pc:chgData name="Martin, Faye" userId="1febf82a-5d72-46a4-bc27-ba9ef8d46419" providerId="ADAL" clId="{EE4416AF-81CD-48B0-84F5-63533AC51641}" dt="2024-11-13T09:47:34.286" v="1126"/>
        <pc:sldMkLst>
          <pc:docMk/>
          <pc:sldMk cId="2068914544" sldId="764"/>
        </pc:sldMkLst>
        <pc:spChg chg="mod">
          <ac:chgData name="Martin, Faye" userId="1febf82a-5d72-46a4-bc27-ba9ef8d46419" providerId="ADAL" clId="{EE4416AF-81CD-48B0-84F5-63533AC51641}" dt="2024-10-08T14:28:36.155" v="580" actId="255"/>
          <ac:spMkLst>
            <pc:docMk/>
            <pc:sldMk cId="2068914544" sldId="764"/>
            <ac:spMk id="8" creationId="{655C2DE5-A04E-4930-6AED-A58FA3CD4D64}"/>
          </ac:spMkLst>
        </pc:spChg>
        <pc:graphicFrameChg chg="mod modGraphic">
          <ac:chgData name="Martin, Faye" userId="1febf82a-5d72-46a4-bc27-ba9ef8d46419" providerId="ADAL" clId="{EE4416AF-81CD-48B0-84F5-63533AC51641}" dt="2024-11-13T09:47:34.286" v="1126"/>
          <ac:graphicFrameMkLst>
            <pc:docMk/>
            <pc:sldMk cId="2068914544" sldId="764"/>
            <ac:graphicFrameMk id="3" creationId="{997D8D7B-F1AA-D136-0B35-49BEE7DAB8F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B672-4106-E2B6-DF79-6405DCA03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182AF-D42A-C1A8-29D2-A3B1439DA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2446D-DCDC-EE3E-2B36-10A5194A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2620-E245-6884-99E4-79378C19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75EA-E11F-7802-025C-8ED4463B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866C-563A-3BA4-B190-D6005DC8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5F3EE-1BDB-1F28-395E-4A5A554D9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6AB4-E185-46DF-C955-8817D541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D78A4-FA3F-A0ED-1E76-DACDB8B6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924E-A987-BD0D-5F44-4F24A7E6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87F8E-9328-39DA-265C-F02853D6D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74A36-2C7B-1A27-B589-E25341F7A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09804-5897-24EB-B9D5-B694F731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BFDB5-69C2-5E32-599E-606E5190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D86D7-9C9C-DC07-764C-B3AD8020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5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98A8-3E24-D62B-C08B-C87FAB7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A3EA-EFAF-7C5D-801C-58BE76406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E74C7-C6DE-B230-E84A-35FC0CDB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0661-A4AE-21ED-93A8-03402F73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BA454-364E-76D3-B8F2-7636D57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BACF-3192-9A00-4AC8-184A2F9B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AD88-AD3E-BA32-8D8C-F1E31645D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67543-815B-D237-F3CF-160EB205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52706-7BB9-3F53-B64F-1DB5A95E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FDA6F-9069-D029-5D96-289192A6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92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185B-9D02-FA67-EFDE-4DD4D3CD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39596-48A3-4322-ED3F-198417EB2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15993-8A9C-1CBF-4714-661A1E95A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0BF83-E6F0-9C69-40F8-E1C015D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C02C7-1F6F-AE0B-73B7-154D66A6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BE9D3-ECE1-E8E8-71DD-F1526383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8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9902-E2B5-04E4-E255-D0FA07E0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F7196-AAD4-3856-4AC1-172349566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B4677-7A68-A66F-AC24-417EBB54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F74CC-8E65-E74A-AB1A-C050EF7C9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2F69D-42CB-BE2F-0163-2E49B3F22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466C-DC48-3FB4-3319-EF5CBE1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98D82-9D75-B0E8-DB01-F00B628C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1793F-3403-EBD4-4DDC-FB1B5942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0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349C-D584-5173-7DCC-4AD9D1AC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4A06E-C3D2-17F5-C7F7-0E680038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B971A-33B3-938F-5FAF-53C5649B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F685D-E98F-4DCD-FE68-FD3E82DC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6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C6285-CF55-63F4-396F-8B20DC92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49021-7F95-FBA7-EA2B-6C95C119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88206-FC33-297B-8F1E-58C7EAEF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3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32B6-1E3D-9402-9462-A3B7FBD4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7C75-CF0D-E82E-DBB3-97504F14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D0638-DA2D-9C97-1404-C88A7599C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50A99-536F-45B7-FB83-67B112B0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69C51-52FF-D6B9-253C-B2AAD0E7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C00F5-5670-85DF-BB70-97EC71DA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9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22E5-B5DA-0431-00AE-B7D80A23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D26D2-BA4D-C691-10CD-E9B201226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6C570-64C5-06B0-6F50-5A183CCB7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CC5F5-D5DA-A11A-F4AF-D5EE767B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CECEB-C3C8-C3D3-2C5E-72F9C3BB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D028D-AE04-73DA-CB9D-4CEED345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8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BFD229-6958-A8F6-1285-51DA85C5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E3FE1-8923-89D8-1970-9D33F9C8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E89B3-5803-9230-39A6-C84F96335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F775E-8357-440C-A88E-005EE2453C88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EE499-8241-0701-A47E-BF22E0583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6F846-E698-6E48-950F-3311BCC72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BEAC4-565C-4B04-BCB0-ACDEE384A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97D8D7B-F1AA-D136-0B35-49BEE7DAB8F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0245365"/>
              </p:ext>
            </p:extLst>
          </p:nvPr>
        </p:nvGraphicFramePr>
        <p:xfrm>
          <a:off x="197858" y="748690"/>
          <a:ext cx="6568702" cy="4740850"/>
        </p:xfrm>
        <a:graphic>
          <a:graphicData uri="http://schemas.openxmlformats.org/drawingml/2006/table">
            <a:tbl>
              <a:tblPr>
                <a:solidFill>
                  <a:srgbClr val="FF0066"/>
                </a:solidFill>
                <a:tableStyleId>{5C22544A-7EE6-4342-B048-85BDC9FD1C3A}</a:tableStyleId>
              </a:tblPr>
              <a:tblGrid>
                <a:gridCol w="3284351">
                  <a:extLst>
                    <a:ext uri="{9D8B030D-6E8A-4147-A177-3AD203B41FA5}">
                      <a16:colId xmlns:a16="http://schemas.microsoft.com/office/drawing/2014/main" val="540491038"/>
                    </a:ext>
                  </a:extLst>
                </a:gridCol>
                <a:gridCol w="3284351">
                  <a:extLst>
                    <a:ext uri="{9D8B030D-6E8A-4147-A177-3AD203B41FA5}">
                      <a16:colId xmlns:a16="http://schemas.microsoft.com/office/drawing/2014/main" val="3540439821"/>
                    </a:ext>
                  </a:extLst>
                </a:gridCol>
              </a:tblGrid>
              <a:tr h="28992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 7 – 18 July (2 weeks)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21 July – 1 August (2 weeks)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033642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Astronomy, Rocketry, and Space Science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Architectural History and Drawing the City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205583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Cybercrime and Cyber-Security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Becoming an Entrepreneurial Citizen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481950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Design and Innovation in Business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Crime Investigation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624475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English Language and Culture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Design History in a Global Context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061574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Financial Markets and Investments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Digital Marketing and Communication for the Creative Industries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862659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Global Fashion Branding &amp; Design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English Language and Culture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55245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Language, Communication and Playwriting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Homelessness and Substance Misuse: multi-discipline interventions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760247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Music Production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 and Crime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216815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Neurodiversity from Brain to Behaviour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Smart Agriculture and Future Crops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362304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Podcast 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Production: from brainwave </a:t>
                      </a: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 airwave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Wellbeing Masterclass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67232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Photography and Heritage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51351"/>
                  </a:ext>
                </a:extLst>
              </a:tr>
              <a:tr h="354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Serious and Organised Crime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55830"/>
                  </a:ext>
                </a:extLst>
              </a:tr>
            </a:tbl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655C2DE5-A04E-4930-6AED-A58FA3CD4D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858" y="486823"/>
            <a:ext cx="4759007" cy="5237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" dirty="0">
                <a:latin typeface="+mn-lt"/>
              </a:rPr>
              <a:t>Courses (subject to change) – 10 UK credit points</a:t>
            </a:r>
            <a:br>
              <a:rPr lang="en-GB" sz="1500" dirty="0">
                <a:latin typeface="+mn-lt"/>
              </a:rPr>
            </a:br>
            <a:endParaRPr lang="en-GB" sz="15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5598E-6967-BB1C-83D5-9C7E9B1109C1}"/>
              </a:ext>
            </a:extLst>
          </p:cNvPr>
          <p:cNvSpPr txBox="1"/>
          <p:nvPr/>
        </p:nvSpPr>
        <p:spPr>
          <a:xfrm>
            <a:off x="1158240" y="0"/>
            <a:ext cx="102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NTU GLOBAL SUMMER SCHOOL – 7 JULY TO 1 AUGUST 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2E311B-1A29-0627-6CF7-445E9AB0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375" y="658411"/>
            <a:ext cx="3686689" cy="3296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A5756-AF6E-F28D-EC37-DAC00E5D9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6"/>
          <a:stretch/>
        </p:blipFill>
        <p:spPr>
          <a:xfrm>
            <a:off x="6929120" y="4058402"/>
            <a:ext cx="5190221" cy="26561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5BE476-B857-5DF0-22D4-12CA2863CE86}"/>
              </a:ext>
            </a:extLst>
          </p:cNvPr>
          <p:cNvSpPr txBox="1"/>
          <p:nvPr/>
        </p:nvSpPr>
        <p:spPr>
          <a:xfrm>
            <a:off x="1808480" y="5974080"/>
            <a:ext cx="44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www.ntu.ac.uk/globalsummer</a:t>
            </a:r>
          </a:p>
        </p:txBody>
      </p:sp>
    </p:spTree>
    <p:extLst>
      <p:ext uri="{BB962C8B-B14F-4D97-AF65-F5344CB8AC3E}">
        <p14:creationId xmlns:p14="http://schemas.microsoft.com/office/powerpoint/2010/main" val="206891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175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Courses (subject to change) – 10 UK credit points 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Martin, Faye</dc:creator>
  <cp:lastModifiedBy>Martin, Faye</cp:lastModifiedBy>
  <cp:revision>2</cp:revision>
  <dcterms:created xsi:type="dcterms:W3CDTF">2024-09-05T07:53:33Z</dcterms:created>
  <dcterms:modified xsi:type="dcterms:W3CDTF">2024-11-13T09:48:02Z</dcterms:modified>
</cp:coreProperties>
</file>